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  <p:sldMasterId id="2147483660" r:id="rId5"/>
  </p:sldMasterIdLst>
  <p:notesMasterIdLst>
    <p:notesMasterId r:id="rId39"/>
  </p:notesMasterIdLst>
  <p:handoutMasterIdLst>
    <p:handoutMasterId r:id="rId40"/>
  </p:handoutMasterIdLst>
  <p:sldIdLst>
    <p:sldId id="1770" r:id="rId6"/>
    <p:sldId id="1769" r:id="rId7"/>
    <p:sldId id="1768" r:id="rId8"/>
    <p:sldId id="1767" r:id="rId9"/>
    <p:sldId id="1766" r:id="rId10"/>
    <p:sldId id="1765" r:id="rId11"/>
    <p:sldId id="1764" r:id="rId12"/>
    <p:sldId id="1714" r:id="rId13"/>
    <p:sldId id="1773" r:id="rId14"/>
    <p:sldId id="1772" r:id="rId15"/>
    <p:sldId id="1771" r:id="rId16"/>
    <p:sldId id="1713" r:id="rId17"/>
    <p:sldId id="1694" r:id="rId18"/>
    <p:sldId id="1746" r:id="rId19"/>
    <p:sldId id="1747" r:id="rId20"/>
    <p:sldId id="1750" r:id="rId21"/>
    <p:sldId id="1779" r:id="rId22"/>
    <p:sldId id="1752" r:id="rId23"/>
    <p:sldId id="1753" r:id="rId24"/>
    <p:sldId id="1754" r:id="rId25"/>
    <p:sldId id="1755" r:id="rId26"/>
    <p:sldId id="1756" r:id="rId27"/>
    <p:sldId id="1757" r:id="rId28"/>
    <p:sldId id="1758" r:id="rId29"/>
    <p:sldId id="1759" r:id="rId30"/>
    <p:sldId id="1780" r:id="rId31"/>
    <p:sldId id="1777" r:id="rId32"/>
    <p:sldId id="1776" r:id="rId33"/>
    <p:sldId id="1630" r:id="rId34"/>
    <p:sldId id="1781" r:id="rId35"/>
    <p:sldId id="1762" r:id="rId36"/>
    <p:sldId id="1763" r:id="rId37"/>
    <p:sldId id="177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F1C8E3-CDE1-41A9-8977-B3215BD7E284}">
          <p14:sldIdLst>
            <p14:sldId id="1770"/>
            <p14:sldId id="1769"/>
            <p14:sldId id="1768"/>
            <p14:sldId id="1767"/>
            <p14:sldId id="1766"/>
            <p14:sldId id="1765"/>
            <p14:sldId id="1764"/>
            <p14:sldId id="1714"/>
            <p14:sldId id="1773"/>
            <p14:sldId id="1772"/>
            <p14:sldId id="1771"/>
            <p14:sldId id="1713"/>
            <p14:sldId id="1694"/>
            <p14:sldId id="1746"/>
            <p14:sldId id="1747"/>
            <p14:sldId id="1750"/>
            <p14:sldId id="1779"/>
            <p14:sldId id="1752"/>
            <p14:sldId id="1753"/>
            <p14:sldId id="1754"/>
            <p14:sldId id="1755"/>
            <p14:sldId id="1756"/>
            <p14:sldId id="1757"/>
            <p14:sldId id="1758"/>
            <p14:sldId id="1759"/>
            <p14:sldId id="1780"/>
            <p14:sldId id="1777"/>
            <p14:sldId id="1776"/>
            <p14:sldId id="1630"/>
            <p14:sldId id="1781"/>
            <p14:sldId id="1762"/>
            <p14:sldId id="1763"/>
            <p14:sldId id="17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ik Varma" initials="MV" lastIdx="1" clrIdx="0">
    <p:extLst>
      <p:ext uri="{19B8F6BF-5375-455C-9EA6-DF929625EA0E}">
        <p15:presenceInfo xmlns:p15="http://schemas.microsoft.com/office/powerpoint/2012/main" userId="S-1-5-21-2146773085-903363285-719344707-318513" providerId="AD"/>
      </p:ext>
    </p:extLst>
  </p:cmAuthor>
  <p:cmAuthor id="2" name="Aditya Kusupati" initials="AK" lastIdx="6" clrIdx="1">
    <p:extLst>
      <p:ext uri="{19B8F6BF-5375-455C-9EA6-DF929625EA0E}">
        <p15:presenceInfo xmlns:p15="http://schemas.microsoft.com/office/powerpoint/2012/main" userId="S-1-5-21-2146773085-903363285-719344707-22454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60E"/>
    <a:srgbClr val="99FF33"/>
    <a:srgbClr val="630169"/>
    <a:srgbClr val="9BBB59"/>
    <a:srgbClr val="734002"/>
    <a:srgbClr val="B8A200"/>
    <a:srgbClr val="17375E"/>
    <a:srgbClr val="215968"/>
    <a:srgbClr val="C0A900"/>
    <a:srgbClr val="C2A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35447-5474-C3A4-5A6F-B7C60C4496C3}" v="53" dt="2020-07-13T11:26:20.295"/>
    <p1510:client id="{1C9C6A09-A1BA-A970-E57F-FFEFF1528945}" v="741" dt="2020-07-11T11:21:04.186"/>
    <p1510:client id="{1E0064AB-B9A9-38AE-06F2-D0892A397854}" v="63" dt="2020-07-13T11:07:30.322"/>
    <p1510:client id="{2761C006-BD43-E7C5-1805-D2CBC52F0C09}" v="85" dt="2020-07-12T12:10:01.741"/>
    <p1510:client id="{32419D70-0A65-9B0C-A374-991C58467B0C}" v="63" dt="2020-07-12T20:07:50.312"/>
    <p1510:client id="{4478903D-3C0A-D901-55A5-F11DD3660E02}" v="3695" dt="2020-07-13T10:07:04.752"/>
    <p1510:client id="{461D718A-1706-9B8E-C69C-DBA673B13CE4}" v="116" dt="2020-07-12T21:08:22.103"/>
    <p1510:client id="{5113682C-F1C9-85C1-286C-4C98CC57A093}" v="614" dt="2020-07-13T15:09:43.768"/>
    <p1510:client id="{5ACB43C8-76C5-8D42-11D9-46000B046C11}" v="80" dt="2020-07-11T12:06:04.188"/>
    <p1510:client id="{5B21E5CE-A6C2-CCF0-97EF-4C13E44B5378}" v="601" dt="2020-07-12T19:56:41.276"/>
    <p1510:client id="{5C1F0C38-380D-EB6A-73D5-FD1E2C40EAFF}" v="40" dt="2020-07-12T18:29:13.062"/>
    <p1510:client id="{5F9554C7-914F-28ED-309E-A1DFBF1E36F6}" v="361" dt="2020-07-12T19:03:58.270"/>
    <p1510:client id="{66654CC3-12E8-63D4-DE46-BD1DD9025365}" v="7" dt="2020-07-12T20:09:05.131"/>
    <p1510:client id="{6B16CE9E-8892-9738-1FD6-E091EC48CEB6}" v="317" dt="2020-07-11T11:59:40.569"/>
    <p1510:client id="{6E20075B-F14F-80C3-D861-B34A5757F959}" v="1879" dt="2020-07-12T18:25:34.208"/>
    <p1510:client id="{77787743-7A8F-639C-4684-768EA684F5F7}" v="1177" dt="2020-07-12T19:26:33.473"/>
    <p1510:client id="{7D16F4D4-878D-730F-7D3C-730D56B22AA3}" v="829" dt="2020-07-11T14:59:30.773"/>
    <p1510:client id="{87DF2DBA-D8F6-366C-6059-443D69535F60}" v="450" dt="2020-07-13T12:50:52.868"/>
    <p1510:client id="{9530951E-214E-A73E-568D-C1DA1470B7E4}" v="705" dt="2020-07-11T18:17:19.600"/>
    <p1510:client id="{98D6B799-3406-7948-D1EE-C2607B628542}" v="520" dt="2020-07-12T20:54:33.262"/>
    <p1510:client id="{9D7A1E1E-9D83-64D8-BBC9-6E18665639B8}" v="1918" dt="2020-07-10T17:12:11.541"/>
    <p1510:client id="{AF47AC35-CC01-76EA-BD09-F5C0CA52DCF7}" v="22" dt="2020-07-12T18:26:16.904"/>
    <p1510:client id="{B97350CC-7F60-4F76-AEB3-5E51381688F3}" v="383" dt="2020-07-09T15:03:53.044"/>
    <p1510:client id="{C4F823D6-0228-E760-4A0E-18863BF63D30}" v="8" dt="2020-07-12T20:04:11.189"/>
    <p1510:client id="{C7D8E974-9407-C1C8-1F76-54C802EF42CB}" v="138" dt="2020-07-12T06:51:08.868"/>
    <p1510:client id="{C9AA1E1F-42C1-D3FD-BCE3-80C5814FEA6B}" v="40" dt="2020-07-12T19:59:11.305"/>
    <p1510:client id="{CB47EB46-81D4-E003-8F65-91148874EEE6}" v="281" dt="2020-07-14T12:44:05.182"/>
    <p1510:client id="{CD3C3D13-0202-D5FE-E679-8CF8A204A395}" v="15" dt="2020-07-13T12:53:42.089"/>
    <p1510:client id="{CDA40E21-31EE-1AB9-D183-9FD988B376B5}" v="747" dt="2020-07-10T14:35:26.390"/>
    <p1510:client id="{CF462B76-A3AE-3BC3-2467-380188CF1319}" v="58" dt="2020-07-12T21:23:37.906"/>
    <p1510:client id="{D1536C61-CBD7-FD07-4B4F-F91FA56BB8F5}" v="4" dt="2020-07-13T12:56:45.231"/>
    <p1510:client id="{D33B8486-957A-E2C4-ED68-7A0E8BF496D3}" v="89" dt="2020-07-10T06:22:54.264"/>
    <p1510:client id="{D53AD73D-97BF-282A-4C7D-40EB9D3B6DE2}" v="183" dt="2020-07-14T08:36:05.787"/>
    <p1510:client id="{DA25AF3D-BCB8-22DC-E03E-3674EDE27598}" v="679" dt="2020-07-10T06:15:52.272"/>
    <p1510:client id="{DEDD9A9F-AF66-8AD4-6EE2-7845B0C9C82D}" v="187" dt="2020-07-14T12:56:31.677"/>
    <p1510:client id="{EFE1E0D8-242B-CC28-7864-39CE1B487E0F}" v="191" dt="2020-07-11T10:22:59.631"/>
    <p1510:client id="{F3E81A7E-A44F-E836-EB81-D038B750FD48}" v="527" dt="2020-07-11T16:51:12.231"/>
    <p1510:client id="{F41F3033-CD8A-8184-4C67-0638ABA3D830}" v="52" dt="2020-07-12T20:02:35.622"/>
    <p1510:client id="{F48775BC-73C4-8794-2B4C-2C0D8156838D}" v="39" dt="2020-07-10T06:19:24.484"/>
    <p1510:client id="{F53D9A57-51BC-2E0A-647E-0E40DDFA299E}" v="12" dt="2020-07-13T17:11:11"/>
    <p1510:client id="{FB17BCCE-31D1-8862-058D-7F3EA3A2F249}" v="2015" dt="2020-07-10T13:38:39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3" d="100"/>
          <a:sy n="43" d="100"/>
        </p:scale>
        <p:origin x="874" y="1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20.010000000000002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34-4B18-B493-AF5768638B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34-4B18-B493-AF5768638B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34-4B18-B493-AF5768638B1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834-4B18-B493-AF5768638B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ax val="21"/>
          <c:min val="11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79285653434222"/>
          <c:y val="9.4604923363589902E-2"/>
          <c:w val="0.83159408592168005"/>
          <c:h val="0.858654931881259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Astec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1E-4399-8DDE-4C5DB365830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1E-4399-8DDE-4C5DB36583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Parabel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43.09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1E-4399-8DDE-4C5DB36583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Slice+CDSSM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9FF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01E-4399-8DDE-4C5DB365830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42.35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01E-4399-8DDE-4C5DB365830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Simrank++</c:v>
                </c:pt>
              </c:strCache>
            </c:strRef>
          </c:tx>
          <c:spPr>
            <a:solidFill>
              <a:srgbClr val="CC66F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01E-4399-8DDE-4C5DB365830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RegX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FF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01E-4399-8DDE-4C5DB365830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37.83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01E-4399-8DDE-4C5DB365830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PfastreXML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41.56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01E-4399-8DDE-4C5DB365830E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Seq2Seq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23.32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01E-4399-8DDE-4C5DB36583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7891520"/>
        <c:axId val="567894144"/>
      </c:barChart>
      <c:catAx>
        <c:axId val="567891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7894144"/>
        <c:crosses val="autoZero"/>
        <c:auto val="1"/>
        <c:lblAlgn val="ctr"/>
        <c:lblOffset val="100"/>
        <c:noMultiLvlLbl val="0"/>
      </c:catAx>
      <c:valAx>
        <c:axId val="567894144"/>
        <c:scaling>
          <c:orientation val="minMax"/>
          <c:max val="70"/>
          <c:min val="2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89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Vision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77.19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2-43BD-AA28-426095791E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DiSMEC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Vision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2-43BD-AA28-426095791E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Parabel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Vision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64.13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2-43BD-AA28-426095791EF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Slice</c:v>
                </c:pt>
              </c:strCache>
            </c:strRef>
          </c:tx>
          <c:spPr>
            <a:solidFill>
              <a:srgbClr val="99FF3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Vision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48.31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2-43BD-AA28-42609579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809920"/>
        <c:axId val="410813856"/>
      </c:barChart>
      <c:catAx>
        <c:axId val="410809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813856"/>
        <c:crosses val="autoZero"/>
        <c:auto val="1"/>
        <c:lblAlgn val="ctr"/>
        <c:lblOffset val="100"/>
        <c:noMultiLvlLbl val="0"/>
      </c:catAx>
      <c:valAx>
        <c:axId val="410813856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80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232204731754272"/>
          <c:y val="0.1685124089618418"/>
          <c:w val="0.35767795268245739"/>
          <c:h val="0.675137544830756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39.61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F-49F5-B38B-B1ED70EBBC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35.020000000000003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3F-49F5-B38B-B1ED70EBBC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37.92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3F-49F5-B38B-B1ED70EBBC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34.92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3F-49F5-B38B-B1ED70EBB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in val="3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46.14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28-47A8-9CD1-0915F1E129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43.45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28-47A8-9CD1-0915F1E129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42.89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28-47A8-9CD1-0915F1E129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33.74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28-47A8-9CD1-0915F1E12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in val="3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47.31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9F-48B2-978D-13F02C206E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319F-48B2-978D-13F02C206E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319F-48B2-978D-13F02C206E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319F-48B2-978D-13F02C206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in val="3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BA-42D2-8FCB-B001699243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14.25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BA-42D2-8FCB-B001699243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BA-42D2-8FCB-B001699243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141.18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4BA-42D2-8FCB-B001699243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C5-4660-8516-4F995421F1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C5-4660-8516-4F995421F1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C5-4660-8516-4F995421F1F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88.22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C5-4660-8516-4F995421F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57-47A4-95B1-BC9E9A027A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55.21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57-47A4-95B1-BC9E9A027A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102.43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7-47A4-95B1-BC9E9A027A4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172.88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57-47A4-95B1-BC9E9A027A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ax val="12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3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74-4B3D-9ED1-9D82FF6D56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B74-4B3D-9ED1-9D82FF6D56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B74-4B3D-9ED1-9D82FF6D564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BB74-4B3D-9ED1-9D82FF6D5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Astec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3AC-482E-9DF5-5372DF69618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73.37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AC-482E-9DF5-5372DF6961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Parabel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54.29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AC-482E-9DF5-5372DF6961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Slice+CDSSM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9FF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3AC-482E-9DF5-5372DF69618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AC-482E-9DF5-5372DF6961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Simrank++</c:v>
                </c:pt>
              </c:strCache>
            </c:strRef>
          </c:tx>
          <c:spPr>
            <a:solidFill>
              <a:srgbClr val="CC66F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AC-482E-9DF5-5372DF69618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RegX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FF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3AC-482E-9DF5-5372DF69618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43.82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AC-482E-9DF5-5372DF69618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PfastreXML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43.48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AC-482E-9DF5-5372DF69618E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Seq2Seq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28.25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3AC-482E-9DF5-5372DF696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7891520"/>
        <c:axId val="567894144"/>
      </c:barChart>
      <c:catAx>
        <c:axId val="567891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7894144"/>
        <c:crosses val="autoZero"/>
        <c:auto val="1"/>
        <c:lblAlgn val="ctr"/>
        <c:lblOffset val="100"/>
        <c:noMultiLvlLbl val="0"/>
      </c:catAx>
      <c:valAx>
        <c:axId val="567894144"/>
        <c:scaling>
          <c:orientation val="minMax"/>
          <c:max val="75"/>
          <c:min val="2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89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18F5-2DD3-42FC-96D6-94ED6FD14C01}" type="datetimeFigureOut">
              <a:rPr lang="en-IN" smtClean="0"/>
              <a:t>24-07-2020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11473-985E-4B81-A444-4442C72EDB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35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69523-016A-40AF-9D86-632794FF09FF}" type="datetimeFigureOut">
              <a:rPr lang="en-GB" smtClean="0"/>
              <a:pPr/>
              <a:t>24/07/2020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420EA-CA00-4FF3-A141-185C16B299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393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29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07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465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723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9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845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95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99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593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82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15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077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234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649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83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48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615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980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986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782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116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46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Just above the shoes stop.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479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004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49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677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517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72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749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17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29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07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6C41-A58D-47D6-9CF3-068440D54216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BD0A-EAB9-4679-9874-A6C64AF53C41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673E-05AC-4817-A914-D16F49480BF5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226B-D895-4B97-8C33-7F260BCE4E74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33CDF-B63C-41D7-A69A-9852F28778D2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B70-2C95-484F-89AE-B788BBD7E5B6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A97D-1616-40E1-A21B-7C221B574F9C}" type="datetime1">
              <a:rPr lang="en-US" smtClean="0"/>
              <a:t>7/24/2020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2421-9367-48DA-9D1F-4E94AE30AEC6}" type="datetime1">
              <a:rPr lang="en-US" smtClean="0"/>
              <a:t>7/24/2020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E859-531E-4700-A972-6161851EB6DD}" type="datetime1">
              <a:rPr lang="en-US" smtClean="0"/>
              <a:t>7/24/2020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93E-8A72-4F5C-AD55-6562A4E5F68A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B94B2-5520-4C92-8B1B-B73A3FD4D68B}" type="datetime1">
              <a:rPr lang="en-US" smtClean="0"/>
              <a:t>7/24/2020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3D674-ECAB-4540-A39F-2D5583F6D402}" type="datetime1">
              <a:rPr lang="en-US" smtClean="0"/>
              <a:t>7/24/2020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27.png"/><Relationship Id="rId17" Type="http://schemas.openxmlformats.org/officeDocument/2006/relationships/image" Target="../media/image30.png"/><Relationship Id="rId2" Type="http://schemas.openxmlformats.org/officeDocument/2006/relationships/audio" Target="../media/media14.m4a"/><Relationship Id="rId16" Type="http://schemas.openxmlformats.org/officeDocument/2006/relationships/image" Target="../media/image28.png"/><Relationship Id="rId20" Type="http://schemas.openxmlformats.org/officeDocument/2006/relationships/image" Target="../media/image45.png"/><Relationship Id="rId1" Type="http://schemas.microsoft.com/office/2007/relationships/media" Target="../media/media14.m4a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19" Type="http://schemas.openxmlformats.org/officeDocument/2006/relationships/image" Target="../media/image32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5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60.png"/><Relationship Id="rId18" Type="http://schemas.openxmlformats.org/officeDocument/2006/relationships/image" Target="../media/image45.png"/><Relationship Id="rId26" Type="http://schemas.openxmlformats.org/officeDocument/2006/relationships/image" Target="../media/image68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63.png"/><Relationship Id="rId34" Type="http://schemas.openxmlformats.org/officeDocument/2006/relationships/image" Target="../media/image2.png"/><Relationship Id="rId7" Type="http://schemas.openxmlformats.org/officeDocument/2006/relationships/image" Target="../media/image56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audio" Target="../media/media18.m4a"/><Relationship Id="rId16" Type="http://schemas.openxmlformats.org/officeDocument/2006/relationships/image" Target="../media/image30.png"/><Relationship Id="rId20" Type="http://schemas.microsoft.com/office/2007/relationships/hdphoto" Target="../media/hdphoto4.wdp"/><Relationship Id="rId29" Type="http://schemas.openxmlformats.org/officeDocument/2006/relationships/image" Target="../media/image71.png"/><Relationship Id="rId1" Type="http://schemas.microsoft.com/office/2007/relationships/media" Target="../media/media18.m4a"/><Relationship Id="rId6" Type="http://schemas.openxmlformats.org/officeDocument/2006/relationships/image" Target="../media/image55.png"/><Relationship Id="rId11" Type="http://schemas.openxmlformats.org/officeDocument/2006/relationships/image" Target="../media/image59.png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5" Type="http://schemas.openxmlformats.org/officeDocument/2006/relationships/image" Target="../media/image54.png"/><Relationship Id="rId15" Type="http://schemas.openxmlformats.org/officeDocument/2006/relationships/image" Target="../media/image28.png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10" Type="http://schemas.openxmlformats.org/officeDocument/2006/relationships/image" Target="../media/image58.png"/><Relationship Id="rId19" Type="http://schemas.openxmlformats.org/officeDocument/2006/relationships/image" Target="../media/image62.png"/><Relationship Id="rId31" Type="http://schemas.openxmlformats.org/officeDocument/2006/relationships/image" Target="../media/image73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7.png"/><Relationship Id="rId14" Type="http://schemas.openxmlformats.org/officeDocument/2006/relationships/image" Target="../media/image61.png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56.png"/><Relationship Id="rId39" Type="http://schemas.openxmlformats.org/officeDocument/2006/relationships/image" Target="../media/image98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92.png"/><Relationship Id="rId34" Type="http://schemas.openxmlformats.org/officeDocument/2006/relationships/image" Target="../media/image60.png"/><Relationship Id="rId42" Type="http://schemas.openxmlformats.org/officeDocument/2006/relationships/image" Target="../media/image101.png"/><Relationship Id="rId47" Type="http://schemas.openxmlformats.org/officeDocument/2006/relationships/image" Target="../media/image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55.png"/><Relationship Id="rId33" Type="http://schemas.openxmlformats.org/officeDocument/2006/relationships/image" Target="../media/image97.png"/><Relationship Id="rId38" Type="http://schemas.openxmlformats.org/officeDocument/2006/relationships/image" Target="../media/image32.png"/><Relationship Id="rId46" Type="http://schemas.openxmlformats.org/officeDocument/2006/relationships/image" Target="../media/image104.png"/><Relationship Id="rId2" Type="http://schemas.openxmlformats.org/officeDocument/2006/relationships/audio" Target="../media/media19.m4a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29" Type="http://schemas.openxmlformats.org/officeDocument/2006/relationships/image" Target="../media/image58.png"/><Relationship Id="rId41" Type="http://schemas.openxmlformats.org/officeDocument/2006/relationships/image" Target="../media/image100.png"/><Relationship Id="rId1" Type="http://schemas.microsoft.com/office/2007/relationships/media" Target="../media/media19.m4a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27.png"/><Relationship Id="rId37" Type="http://schemas.openxmlformats.org/officeDocument/2006/relationships/image" Target="../media/image28.png"/><Relationship Id="rId40" Type="http://schemas.openxmlformats.org/officeDocument/2006/relationships/image" Target="../media/image99.png"/><Relationship Id="rId45" Type="http://schemas.openxmlformats.org/officeDocument/2006/relationships/image" Target="../media/image103.png"/><Relationship Id="rId5" Type="http://schemas.openxmlformats.org/officeDocument/2006/relationships/image" Target="../media/image76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57.png"/><Relationship Id="rId36" Type="http://schemas.microsoft.com/office/2007/relationships/hdphoto" Target="../media/hdphoto4.wdp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59.png"/><Relationship Id="rId44" Type="http://schemas.openxmlformats.org/officeDocument/2006/relationships/image" Target="../media/image102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29.png"/><Relationship Id="rId30" Type="http://schemas.openxmlformats.org/officeDocument/2006/relationships/image" Target="../media/image96.png"/><Relationship Id="rId35" Type="http://schemas.openxmlformats.org/officeDocument/2006/relationships/image" Target="../media/image62.png"/><Relationship Id="rId43" Type="http://schemas.openxmlformats.org/officeDocument/2006/relationships/image" Target="../media/image9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30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020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6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3.png"/><Relationship Id="rId11" Type="http://schemas.openxmlformats.org/officeDocument/2006/relationships/image" Target="../media/image2.png"/><Relationship Id="rId5" Type="http://schemas.openxmlformats.org/officeDocument/2006/relationships/image" Target="../media/image105.png"/><Relationship Id="rId10" Type="http://schemas.openxmlformats.org/officeDocument/2006/relationships/image" Target="../media/image109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3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17" Type="http://schemas.openxmlformats.org/officeDocument/2006/relationships/image" Target="../media/image112.png"/><Relationship Id="rId2" Type="http://schemas.openxmlformats.org/officeDocument/2006/relationships/audio" Target="../media/media22.m4a"/><Relationship Id="rId16" Type="http://schemas.openxmlformats.org/officeDocument/2006/relationships/image" Target="../media/image111.png"/><Relationship Id="rId1" Type="http://schemas.microsoft.com/office/2007/relationships/media" Target="../media/media22.m4a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28.png"/><Relationship Id="rId15" Type="http://schemas.openxmlformats.org/officeDocument/2006/relationships/image" Target="../media/image110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17" Type="http://schemas.openxmlformats.org/officeDocument/2006/relationships/image" Target="../media/image114.png"/><Relationship Id="rId2" Type="http://schemas.openxmlformats.org/officeDocument/2006/relationships/audio" Target="../media/media23.m4a"/><Relationship Id="rId16" Type="http://schemas.openxmlformats.org/officeDocument/2006/relationships/image" Target="../media/image113.png"/><Relationship Id="rId1" Type="http://schemas.microsoft.com/office/2007/relationships/media" Target="../media/media23.m4a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28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17" Type="http://schemas.openxmlformats.org/officeDocument/2006/relationships/image" Target="../media/image114.png"/><Relationship Id="rId2" Type="http://schemas.openxmlformats.org/officeDocument/2006/relationships/audio" Target="../media/media24.m4a"/><Relationship Id="rId16" Type="http://schemas.openxmlformats.org/officeDocument/2006/relationships/image" Target="../media/image113.png"/><Relationship Id="rId1" Type="http://schemas.microsoft.com/office/2007/relationships/media" Target="../media/media24.m4a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28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17" Type="http://schemas.openxmlformats.org/officeDocument/2006/relationships/image" Target="../media/image114.png"/><Relationship Id="rId2" Type="http://schemas.openxmlformats.org/officeDocument/2006/relationships/audio" Target="../media/media25.m4a"/><Relationship Id="rId16" Type="http://schemas.openxmlformats.org/officeDocument/2006/relationships/image" Target="../media/image113.png"/><Relationship Id="rId1" Type="http://schemas.microsoft.com/office/2007/relationships/media" Target="../media/media25.m4a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28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hyperlink" Target="http://research.microsoft.com/en-us/um/people/manik/downloads/XC/XMLRepository.html" TargetMode="Externa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0" Type="http://schemas.openxmlformats.org/officeDocument/2006/relationships/chart" Target="../charts/chart6.xml"/><Relationship Id="rId4" Type="http://schemas.openxmlformats.org/officeDocument/2006/relationships/notesSlide" Target="../notesSlides/notesSlide27.xml"/><Relationship Id="rId9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6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0.png"/><Relationship Id="rId5" Type="http://schemas.openxmlformats.org/officeDocument/2006/relationships/image" Target="../media/image115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11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3.png"/><Relationship Id="rId18" Type="http://schemas.openxmlformats.org/officeDocument/2006/relationships/chart" Target="../charts/chart11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17" Type="http://schemas.openxmlformats.org/officeDocument/2006/relationships/image" Target="../media/image2.png"/><Relationship Id="rId2" Type="http://schemas.openxmlformats.org/officeDocument/2006/relationships/audio" Target="../media/media30.m4a"/><Relationship Id="rId16" Type="http://schemas.openxmlformats.org/officeDocument/2006/relationships/image" Target="../media/image120.png"/><Relationship Id="rId1" Type="http://schemas.microsoft.com/office/2007/relationships/media" Target="../media/media30.m4a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28.png"/><Relationship Id="rId15" Type="http://schemas.openxmlformats.org/officeDocument/2006/relationships/image" Target="../media/image119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2" Type="http://schemas.openxmlformats.org/officeDocument/2006/relationships/audio" Target="../media/media31.m4a"/><Relationship Id="rId16" Type="http://schemas.openxmlformats.org/officeDocument/2006/relationships/image" Target="../media/image2.png"/><Relationship Id="rId1" Type="http://schemas.microsoft.com/office/2007/relationships/media" Target="../media/media31.m4a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28.png"/><Relationship Id="rId1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32.png"/><Relationship Id="rId1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0.png"/><Relationship Id="rId11" Type="http://schemas.openxmlformats.org/officeDocument/2006/relationships/image" Target="../media/image62.png"/><Relationship Id="rId5" Type="http://schemas.openxmlformats.org/officeDocument/2006/relationships/image" Target="../media/image28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.png"/><Relationship Id="rId5" Type="http://schemas.openxmlformats.org/officeDocument/2006/relationships/image" Target="../media/image121.pn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5.jpeg"/><Relationship Id="rId10" Type="http://schemas.openxmlformats.org/officeDocument/2006/relationships/hyperlink" Target="http://commons.wikimedia.org/wiki/file:wikibooks_library_icon_engineering.svg" TargetMode="External"/><Relationship Id="rId4" Type="http://schemas.openxmlformats.org/officeDocument/2006/relationships/notesSlide" Target="../notesSlides/notesSlide4.xml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12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438400" y="1471149"/>
            <a:ext cx="6477000" cy="1348251"/>
          </a:xfrm>
        </p:spPr>
        <p:txBody>
          <a:bodyPr anchor="t">
            <a:noAutofit/>
          </a:bodyPr>
          <a:lstStyle/>
          <a:p>
            <a:pPr algn="l"/>
            <a:r>
              <a:rPr lang="en-US" sz="8800">
                <a:solidFill>
                  <a:schemeClr val="bg1"/>
                </a:solidFill>
              </a:rPr>
              <a:t>Classification</a:t>
            </a:r>
          </a:p>
        </p:txBody>
      </p:sp>
      <p:pic>
        <p:nvPicPr>
          <p:cNvPr id="1026" name="Picture 2" descr="C:\Data\WWW\events\XC13\images\morethanjustey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8378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14600" y="5234451"/>
            <a:ext cx="6629400" cy="1623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>
                <a:solidFill>
                  <a:prstClr val="white"/>
                </a:solidFill>
              </a:rPr>
              <a:t>Manik Varma</a:t>
            </a:r>
          </a:p>
          <a:p>
            <a:pPr>
              <a:spcBef>
                <a:spcPct val="0"/>
              </a:spcBef>
              <a:defRPr/>
            </a:pPr>
            <a:r>
              <a:rPr lang="en-US" sz="3200">
                <a:solidFill>
                  <a:prstClr val="white"/>
                </a:solidFill>
              </a:rPr>
              <a:t>Microsoft Research India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18FF96-56C9-4E0E-BCD2-1340F1AD0479}"/>
              </a:ext>
            </a:extLst>
          </p:cNvPr>
          <p:cNvSpPr txBox="1">
            <a:spLocks/>
          </p:cNvSpPr>
          <p:nvPr/>
        </p:nvSpPr>
        <p:spPr>
          <a:xfrm>
            <a:off x="2438400" y="381000"/>
            <a:ext cx="6477000" cy="1295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>
                <a:solidFill>
                  <a:schemeClr val="bg1"/>
                </a:solidFill>
              </a:rPr>
              <a:t>Extreme</a:t>
            </a:r>
            <a:br>
              <a:rPr lang="en-US" sz="8800">
                <a:solidFill>
                  <a:schemeClr val="bg1"/>
                </a:solidFill>
              </a:rPr>
            </a:b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0C0EB7-30A8-4320-9E08-EF68C3814C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0AC78A2-4A13-4CB0-8595-DDBC126D650F}"/>
              </a:ext>
            </a:extLst>
          </p:cNvPr>
          <p:cNvSpPr txBox="1">
            <a:spLocks/>
          </p:cNvSpPr>
          <p:nvPr/>
        </p:nvSpPr>
        <p:spPr>
          <a:xfrm>
            <a:off x="2514600" y="3358368"/>
            <a:ext cx="61722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000" dirty="0">
                <a:solidFill>
                  <a:prstClr val="white"/>
                </a:solidFill>
              </a:rPr>
              <a:t>A New Paradigm for</a:t>
            </a:r>
          </a:p>
          <a:p>
            <a:pPr>
              <a:spcBef>
                <a:spcPct val="0"/>
              </a:spcBef>
              <a:defRPr/>
            </a:pPr>
            <a:r>
              <a:rPr lang="en-US" sz="4000" dirty="0">
                <a:solidFill>
                  <a:prstClr val="white"/>
                </a:solidFill>
              </a:rPr>
              <a:t>Ranking &amp; Recommendation</a:t>
            </a:r>
          </a:p>
        </p:txBody>
      </p:sp>
    </p:spTree>
    <p:extLst>
      <p:ext uri="{BB962C8B-B14F-4D97-AF65-F5344CB8AC3E}">
        <p14:creationId xmlns:p14="http://schemas.microsoft.com/office/powerpoint/2010/main" val="42198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35"/>
    </mc:Choice>
    <mc:Fallback xmlns="">
      <p:transition spd="slow" advTm="57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Personalized Extreme Classification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14282" y="1071546"/>
            <a:ext cx="8929718" cy="757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8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C6D34B-085E-4BD1-92C8-F34CB640A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6" y="1221433"/>
            <a:ext cx="8692306" cy="548112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7EEE4B-3580-42A0-BD53-0C69707E4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255716"/>
            <a:ext cx="3124200" cy="2353704"/>
          </a:xfrm>
          <a:prstGeom prst="rect">
            <a:avLst/>
          </a:prstGeom>
        </p:spPr>
      </p:pic>
      <p:pic>
        <p:nvPicPr>
          <p:cNvPr id="10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89431E06-0D39-449F-94D2-148474B66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16" y="906481"/>
            <a:ext cx="1422168" cy="142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ED4C192E-4A9C-4B6C-B65C-2C7B914F8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9530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51AD512-64F8-4CB3-980B-FD321ACAE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0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9"/>
    </mc:Choice>
    <mc:Fallback xmlns="">
      <p:transition spd="slow" advTm="35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, window, large, sitting&#10;&#10;Description automatically generated">
            <a:extLst>
              <a:ext uri="{FF2B5EF4-FFF2-40B4-BE49-F238E27FC236}">
                <a16:creationId xmlns:a16="http://schemas.microsoft.com/office/drawing/2014/main" id="{6E287DF8-8142-4037-872F-ECB293DE2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407863"/>
            <a:ext cx="454896" cy="6785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90470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34C8B8-936A-4010-96B5-15F27BC1F90F}"/>
              </a:ext>
            </a:extLst>
          </p:cNvPr>
          <p:cNvSpPr/>
          <p:nvPr/>
        </p:nvSpPr>
        <p:spPr>
          <a:xfrm>
            <a:off x="5494357" y="3087310"/>
            <a:ext cx="3050559" cy="16432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39" name="Right Arrow 99">
            <a:extLst>
              <a:ext uri="{FF2B5EF4-FFF2-40B4-BE49-F238E27FC236}">
                <a16:creationId xmlns:a16="http://schemas.microsoft.com/office/drawing/2014/main" id="{C55682E6-89FD-476C-A3AB-A72562F01BDF}"/>
              </a:ext>
            </a:extLst>
          </p:cNvPr>
          <p:cNvSpPr/>
          <p:nvPr/>
        </p:nvSpPr>
        <p:spPr>
          <a:xfrm>
            <a:off x="3629263" y="3904605"/>
            <a:ext cx="1554532" cy="34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ight Arrow 99">
            <a:extLst>
              <a:ext uri="{FF2B5EF4-FFF2-40B4-BE49-F238E27FC236}">
                <a16:creationId xmlns:a16="http://schemas.microsoft.com/office/drawing/2014/main" id="{3676F9C9-6188-42FF-AC04-9DEB09EF33DE}"/>
              </a:ext>
            </a:extLst>
          </p:cNvPr>
          <p:cNvSpPr/>
          <p:nvPr/>
        </p:nvSpPr>
        <p:spPr>
          <a:xfrm rot="1488712">
            <a:off x="3472917" y="5126104"/>
            <a:ext cx="1654218" cy="34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83301-093C-435D-9DE8-123C0DBD0381}"/>
              </a:ext>
            </a:extLst>
          </p:cNvPr>
          <p:cNvSpPr txBox="1"/>
          <p:nvPr/>
        </p:nvSpPr>
        <p:spPr>
          <a:xfrm rot="1533193">
            <a:off x="3543262" y="4857766"/>
            <a:ext cx="1849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Are Shown</a:t>
            </a:r>
          </a:p>
        </p:txBody>
      </p:sp>
      <p:pic>
        <p:nvPicPr>
          <p:cNvPr id="51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2A49F2FD-FA70-4218-B5BA-23FE08203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7" y="2044557"/>
            <a:ext cx="1526884" cy="152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ight Arrow 99">
            <a:extLst>
              <a:ext uri="{FF2B5EF4-FFF2-40B4-BE49-F238E27FC236}">
                <a16:creationId xmlns:a16="http://schemas.microsoft.com/office/drawing/2014/main" id="{5B55153E-57A1-47AE-8E14-BA39E589FE11}"/>
              </a:ext>
            </a:extLst>
          </p:cNvPr>
          <p:cNvSpPr/>
          <p:nvPr/>
        </p:nvSpPr>
        <p:spPr>
          <a:xfrm rot="19891800">
            <a:off x="3460522" y="2658199"/>
            <a:ext cx="1534224" cy="34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8F1581A-0374-4EEB-87B1-12422A3C4BB4}"/>
              </a:ext>
            </a:extLst>
          </p:cNvPr>
          <p:cNvSpPr txBox="1"/>
          <p:nvPr/>
        </p:nvSpPr>
        <p:spPr>
          <a:xfrm rot="19888462">
            <a:off x="3449004" y="2138148"/>
            <a:ext cx="21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Browse</a:t>
            </a:r>
          </a:p>
        </p:txBody>
      </p:sp>
      <p:pic>
        <p:nvPicPr>
          <p:cNvPr id="63" name="Picture 6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E1063A5-B248-4143-A607-C7807342F0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493" y="2810244"/>
            <a:ext cx="1421627" cy="115596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CF78B-FBC9-4162-9DE0-1214F32C1DC2}"/>
              </a:ext>
            </a:extLst>
          </p:cNvPr>
          <p:cNvSpPr/>
          <p:nvPr/>
        </p:nvSpPr>
        <p:spPr>
          <a:xfrm>
            <a:off x="5494357" y="1440231"/>
            <a:ext cx="3050559" cy="1514671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3343B9-7F41-43A3-B6E2-A47A156CF9D1}"/>
              </a:ext>
            </a:extLst>
          </p:cNvPr>
          <p:cNvSpPr/>
          <p:nvPr/>
        </p:nvSpPr>
        <p:spPr>
          <a:xfrm>
            <a:off x="5494357" y="4876801"/>
            <a:ext cx="3050560" cy="1851694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B7D33-0C3C-42C8-9210-F84A5D898EA1}"/>
              </a:ext>
            </a:extLst>
          </p:cNvPr>
          <p:cNvSpPr txBox="1"/>
          <p:nvPr/>
        </p:nvSpPr>
        <p:spPr>
          <a:xfrm>
            <a:off x="3833188" y="3578396"/>
            <a:ext cx="102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Search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D43483A-3B21-4EB0-A892-F62635C0C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990014"/>
            <a:ext cx="524312" cy="65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CFD3E5-C537-440F-B46A-816527D159C9}"/>
              </a:ext>
            </a:extLst>
          </p:cNvPr>
          <p:cNvSpPr txBox="1">
            <a:spLocks/>
          </p:cNvSpPr>
          <p:nvPr/>
        </p:nvSpPr>
        <p:spPr>
          <a:xfrm>
            <a:off x="0" y="129506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Personalized Extreme Classification</a:t>
            </a:r>
          </a:p>
        </p:txBody>
      </p:sp>
      <p:sp>
        <p:nvSpPr>
          <p:cNvPr id="10" name="Line 3">
            <a:extLst>
              <a:ext uri="{FF2B5EF4-FFF2-40B4-BE49-F238E27FC236}">
                <a16:creationId xmlns:a16="http://schemas.microsoft.com/office/drawing/2014/main" id="{C4B394FB-D383-4CEC-84C4-602372A94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772CA4B-9DA9-4D6F-9AD0-9ADB10342C3F}"/>
              </a:ext>
            </a:extLst>
          </p:cNvPr>
          <p:cNvSpPr txBox="1">
            <a:spLocks/>
          </p:cNvSpPr>
          <p:nvPr/>
        </p:nvSpPr>
        <p:spPr>
          <a:xfrm>
            <a:off x="76200" y="1113144"/>
            <a:ext cx="9144000" cy="14776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indent="174625" fontAlgn="ctr">
              <a:buFont typeface="Arial" panose="020B0604020202020204" pitchFamily="34" charset="0"/>
              <a:buChar char="•"/>
            </a:pPr>
            <a:r>
              <a:rPr lang="en-IN" sz="3200">
                <a:solidFill>
                  <a:prstClr val="white"/>
                </a:solidFill>
              </a:rPr>
              <a:t>Scale of the Problem</a:t>
            </a:r>
            <a:endParaRPr lang="en-US" sz="3200">
              <a:solidFill>
                <a:schemeClr val="bg1"/>
              </a:solidFill>
              <a:effectLst/>
            </a:endParaRPr>
          </a:p>
          <a:p>
            <a:pPr>
              <a:spcBef>
                <a:spcPct val="0"/>
              </a:spcBef>
              <a:defRPr/>
            </a:pPr>
            <a:endParaRPr lang="en-US" sz="110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DEBE1-D6E0-4320-A25F-DACC35FFA93B}"/>
              </a:ext>
            </a:extLst>
          </p:cNvPr>
          <p:cNvSpPr txBox="1"/>
          <p:nvPr/>
        </p:nvSpPr>
        <p:spPr>
          <a:xfrm>
            <a:off x="5889384" y="1546393"/>
            <a:ext cx="22337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Hundreds of billions of</a:t>
            </a:r>
          </a:p>
          <a:p>
            <a:pPr algn="ctr"/>
            <a:r>
              <a:rPr lang="en-US" sz="2600">
                <a:solidFill>
                  <a:schemeClr val="bg1"/>
                </a:solidFill>
              </a:rPr>
              <a:t>web pages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3DF5C-FE89-43ED-AF8C-51CF3E977225}"/>
              </a:ext>
            </a:extLst>
          </p:cNvPr>
          <p:cNvSpPr txBox="1"/>
          <p:nvPr/>
        </p:nvSpPr>
        <p:spPr>
          <a:xfrm>
            <a:off x="5800436" y="3455839"/>
            <a:ext cx="2438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Billions of queries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C6C048-3B31-4D36-B9A9-9CA49F05596F}"/>
              </a:ext>
            </a:extLst>
          </p:cNvPr>
          <p:cNvSpPr txBox="1"/>
          <p:nvPr/>
        </p:nvSpPr>
        <p:spPr>
          <a:xfrm>
            <a:off x="6057176" y="5181600"/>
            <a:ext cx="19249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Hundreds of billions of</a:t>
            </a:r>
          </a:p>
          <a:p>
            <a:pPr algn="ctr"/>
            <a:r>
              <a:rPr lang="en-US" sz="2600">
                <a:solidFill>
                  <a:schemeClr val="bg1"/>
                </a:solidFill>
              </a:rPr>
              <a:t>ads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9291456-2F34-4635-BDB7-5100E2DFC2A6}"/>
              </a:ext>
            </a:extLst>
          </p:cNvPr>
          <p:cNvSpPr/>
          <p:nvPr/>
        </p:nvSpPr>
        <p:spPr>
          <a:xfrm>
            <a:off x="991830" y="2989064"/>
            <a:ext cx="2309511" cy="217345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few billion users</a:t>
            </a:r>
          </a:p>
        </p:txBody>
      </p:sp>
      <p:pic>
        <p:nvPicPr>
          <p:cNvPr id="24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7A79AB30-4836-4583-B3FE-DD29310D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6" y="2044557"/>
            <a:ext cx="1526884" cy="152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Arrow 99">
            <a:extLst>
              <a:ext uri="{FF2B5EF4-FFF2-40B4-BE49-F238E27FC236}">
                <a16:creationId xmlns:a16="http://schemas.microsoft.com/office/drawing/2014/main" id="{6DF15726-5A08-4FCE-BA21-DD9184E1379E}"/>
              </a:ext>
            </a:extLst>
          </p:cNvPr>
          <p:cNvSpPr/>
          <p:nvPr/>
        </p:nvSpPr>
        <p:spPr>
          <a:xfrm rot="19891800">
            <a:off x="3460521" y="2658199"/>
            <a:ext cx="1534224" cy="34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FDB69F35-ED6C-4DEE-955D-6EA8261B8A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02"/>
    </mc:Choice>
    <mc:Fallback xmlns="">
      <p:transition spd="slow" advTm="69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D53A74-1BFC-4446-839F-A7D764ED5FBC}"/>
              </a:ext>
            </a:extLst>
          </p:cNvPr>
          <p:cNvSpPr txBox="1">
            <a:spLocks/>
          </p:cNvSpPr>
          <p:nvPr/>
        </p:nvSpPr>
        <p:spPr>
          <a:xfrm>
            <a:off x="0" y="1003081"/>
            <a:ext cx="8584622" cy="155694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Each document has only 3-10 words on average</a:t>
            </a:r>
            <a:endParaRPr lang="en-IN" sz="2800" kern="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cs typeface="Calibri"/>
              </a:rPr>
              <a:t> Limited training data resulting in many tail tokens</a:t>
            </a:r>
            <a:endParaRPr lang="en-IN" sz="280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ea typeface="+mn-lt"/>
                <a:cs typeface="+mn-lt"/>
              </a:rPr>
              <a:t> CPU based predictions for low-latency applications</a:t>
            </a:r>
            <a:endParaRPr lang="en-IN" sz="2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29106010-75BD-4729-BBC8-FEEB3EBD5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9F763-AC81-422F-A0AD-F947146D8E41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Challenges in Short-text Applications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BCA0C-1B66-4B53-9041-020303F1176F}"/>
              </a:ext>
            </a:extLst>
          </p:cNvPr>
          <p:cNvSpPr txBox="1"/>
          <p:nvPr/>
        </p:nvSpPr>
        <p:spPr>
          <a:xfrm>
            <a:off x="4601024" y="3671888"/>
            <a:ext cx="42572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  <a:cs typeface="Calibri"/>
              </a:rPr>
              <a:t># Tokens having </a:t>
            </a:r>
            <a:r>
              <a:rPr lang="en-GB" sz="2400" i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en-GB" sz="2400" i="1">
                <a:solidFill>
                  <a:schemeClr val="bg1"/>
                </a:solidFill>
                <a:cs typeface="Calibri"/>
              </a:rPr>
              <a:t> </a:t>
            </a:r>
            <a:r>
              <a:rPr lang="en-GB" sz="2400">
                <a:solidFill>
                  <a:schemeClr val="bg1"/>
                </a:solidFill>
                <a:cs typeface="Calibri"/>
              </a:rPr>
              <a:t>Training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79714-78C2-4029-8936-267FB9C92E60}"/>
              </a:ext>
            </a:extLst>
          </p:cNvPr>
          <p:cNvSpPr txBox="1"/>
          <p:nvPr/>
        </p:nvSpPr>
        <p:spPr>
          <a:xfrm>
            <a:off x="314325" y="3671888"/>
            <a:ext cx="36718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  <a:cs typeface="Calibri"/>
              </a:rPr>
              <a:t>Average Tokens / Data Point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17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D8817CE-9F0F-4A92-B98E-B2FE718CB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39" t="14286" b="5102"/>
          <a:stretch/>
        </p:blipFill>
        <p:spPr>
          <a:xfrm>
            <a:off x="128588" y="4131908"/>
            <a:ext cx="3711361" cy="2728048"/>
          </a:xfrm>
          <a:prstGeom prst="rect">
            <a:avLst/>
          </a:prstGeom>
        </p:spPr>
      </p:pic>
      <p:pic>
        <p:nvPicPr>
          <p:cNvPr id="4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8D6086F5-9F02-4FC9-B0F7-64D135E89E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0" t="5645" r="-437" b="-806"/>
          <a:stretch/>
        </p:blipFill>
        <p:spPr>
          <a:xfrm>
            <a:off x="4469070" y="4130288"/>
            <a:ext cx="4251096" cy="235509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62F773A-E4E0-4A0A-B956-2869A76F5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22"/>
    </mc:Choice>
    <mc:Fallback xmlns="">
      <p:transition spd="slow" advTm="63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90470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A0BFCF5-40A5-42F3-AB7F-A8EE61DFB70B}"/>
              </a:ext>
            </a:extLst>
          </p:cNvPr>
          <p:cNvSpPr txBox="1">
            <a:spLocks/>
          </p:cNvSpPr>
          <p:nvPr/>
        </p:nvSpPr>
        <p:spPr>
          <a:xfrm>
            <a:off x="0" y="128583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solidFill>
                  <a:prstClr val="white"/>
                </a:solidFill>
              </a:rPr>
              <a:t>Challenges in Deep Extreme Classification</a:t>
            </a:r>
          </a:p>
        </p:txBody>
      </p:sp>
      <p:sp>
        <p:nvSpPr>
          <p:cNvPr id="62" name="Line 3">
            <a:extLst>
              <a:ext uri="{FF2B5EF4-FFF2-40B4-BE49-F238E27FC236}">
                <a16:creationId xmlns:a16="http://schemas.microsoft.com/office/drawing/2014/main" id="{A17738DD-8E95-4631-9E1B-B8758D222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4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B4907C8-F8C7-4954-A758-3D2325B9C43E}"/>
              </a:ext>
            </a:extLst>
          </p:cNvPr>
          <p:cNvSpPr/>
          <p:nvPr/>
        </p:nvSpPr>
        <p:spPr>
          <a:xfrm>
            <a:off x="0" y="1011201"/>
            <a:ext cx="8915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 Fine-tuning BERT for 100 million labels is expensive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 FCO Layer: Linear training &amp; prediction costs are infeasible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 Repeatedly computing sub-linear search structure is costly</a:t>
            </a:r>
          </a:p>
        </p:txBody>
      </p:sp>
      <p:sp>
        <p:nvSpPr>
          <p:cNvPr id="342" name="Google Shape;578;p17">
            <a:extLst>
              <a:ext uri="{FF2B5EF4-FFF2-40B4-BE49-F238E27FC236}">
                <a16:creationId xmlns:a16="http://schemas.microsoft.com/office/drawing/2014/main" id="{77DE495C-7836-4A63-BC5A-2DF40D49F2AE}"/>
              </a:ext>
            </a:extLst>
          </p:cNvPr>
          <p:cNvSpPr txBox="1"/>
          <p:nvPr/>
        </p:nvSpPr>
        <p:spPr>
          <a:xfrm>
            <a:off x="3942966" y="9665802"/>
            <a:ext cx="3448434" cy="3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FCO: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Fully Connected Output layer</a:t>
            </a: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C19FB4EA-BECB-418A-9C3D-B029150DC84F}"/>
              </a:ext>
            </a:extLst>
          </p:cNvPr>
          <p:cNvSpPr txBox="1"/>
          <p:nvPr/>
        </p:nvSpPr>
        <p:spPr>
          <a:xfrm>
            <a:off x="3256061" y="5820611"/>
            <a:ext cx="838200" cy="36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BERT</a:t>
            </a:r>
          </a:p>
        </p:txBody>
      </p:sp>
      <p:grpSp>
        <p:nvGrpSpPr>
          <p:cNvPr id="167" name="Google Shape;511;p17">
            <a:extLst>
              <a:ext uri="{FF2B5EF4-FFF2-40B4-BE49-F238E27FC236}">
                <a16:creationId xmlns:a16="http://schemas.microsoft.com/office/drawing/2014/main" id="{5D15A670-3DC6-424F-BEA3-6C8A16993768}"/>
              </a:ext>
            </a:extLst>
          </p:cNvPr>
          <p:cNvGrpSpPr/>
          <p:nvPr/>
        </p:nvGrpSpPr>
        <p:grpSpPr>
          <a:xfrm>
            <a:off x="1139474" y="3690826"/>
            <a:ext cx="313800" cy="686922"/>
            <a:chOff x="1249700" y="2261902"/>
            <a:chExt cx="313800" cy="861900"/>
          </a:xfrm>
        </p:grpSpPr>
        <p:sp>
          <p:nvSpPr>
            <p:cNvPr id="427" name="Google Shape;512;p17">
              <a:extLst>
                <a:ext uri="{FF2B5EF4-FFF2-40B4-BE49-F238E27FC236}">
                  <a16:creationId xmlns:a16="http://schemas.microsoft.com/office/drawing/2014/main" id="{C59D7EE6-2238-42BE-B8D1-96EA56B38E7D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8" name="Google Shape;513;p17">
              <a:extLst>
                <a:ext uri="{FF2B5EF4-FFF2-40B4-BE49-F238E27FC236}">
                  <a16:creationId xmlns:a16="http://schemas.microsoft.com/office/drawing/2014/main" id="{F66ABA8C-CF99-4110-A47B-95794CD2E154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514;p17">
              <a:extLst>
                <a:ext uri="{FF2B5EF4-FFF2-40B4-BE49-F238E27FC236}">
                  <a16:creationId xmlns:a16="http://schemas.microsoft.com/office/drawing/2014/main" id="{A7B4F380-667C-40DF-9BBB-EFBA41E84AC9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515;p17">
              <a:extLst>
                <a:ext uri="{FF2B5EF4-FFF2-40B4-BE49-F238E27FC236}">
                  <a16:creationId xmlns:a16="http://schemas.microsoft.com/office/drawing/2014/main" id="{A581A47F-0641-407F-AC89-4D4E53D0D81A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8" name="Google Shape;525;p17">
            <a:extLst>
              <a:ext uri="{FF2B5EF4-FFF2-40B4-BE49-F238E27FC236}">
                <a16:creationId xmlns:a16="http://schemas.microsoft.com/office/drawing/2014/main" id="{3A990A93-FA57-4045-BF6D-301582E20E9A}"/>
              </a:ext>
            </a:extLst>
          </p:cNvPr>
          <p:cNvGrpSpPr/>
          <p:nvPr/>
        </p:nvGrpSpPr>
        <p:grpSpPr>
          <a:xfrm>
            <a:off x="1139199" y="4681399"/>
            <a:ext cx="313800" cy="686922"/>
            <a:chOff x="1249700" y="2261902"/>
            <a:chExt cx="313800" cy="861900"/>
          </a:xfrm>
        </p:grpSpPr>
        <p:sp>
          <p:nvSpPr>
            <p:cNvPr id="423" name="Google Shape;522;p17">
              <a:extLst>
                <a:ext uri="{FF2B5EF4-FFF2-40B4-BE49-F238E27FC236}">
                  <a16:creationId xmlns:a16="http://schemas.microsoft.com/office/drawing/2014/main" id="{13BD211B-A57C-4C88-A852-200E941BC4A5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4" name="Google Shape;526;p17">
              <a:extLst>
                <a:ext uri="{FF2B5EF4-FFF2-40B4-BE49-F238E27FC236}">
                  <a16:creationId xmlns:a16="http://schemas.microsoft.com/office/drawing/2014/main" id="{793800F2-9698-4160-8B67-74BA2043B516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5" name="Google Shape;527;p17">
              <a:extLst>
                <a:ext uri="{FF2B5EF4-FFF2-40B4-BE49-F238E27FC236}">
                  <a16:creationId xmlns:a16="http://schemas.microsoft.com/office/drawing/2014/main" id="{2FC6D822-6E6A-4278-A3BF-78C503120050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Google Shape;528;p17">
              <a:extLst>
                <a:ext uri="{FF2B5EF4-FFF2-40B4-BE49-F238E27FC236}">
                  <a16:creationId xmlns:a16="http://schemas.microsoft.com/office/drawing/2014/main" id="{D985E36F-5CF2-4434-B847-79C488A925CD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1" name="Google Shape;577;p17">
            <a:extLst>
              <a:ext uri="{FF2B5EF4-FFF2-40B4-BE49-F238E27FC236}">
                <a16:creationId xmlns:a16="http://schemas.microsoft.com/office/drawing/2014/main" id="{02719E5F-5D11-4CF2-A1AF-6DA2CDF04E7E}"/>
              </a:ext>
            </a:extLst>
          </p:cNvPr>
          <p:cNvSpPr txBox="1"/>
          <p:nvPr/>
        </p:nvSpPr>
        <p:spPr>
          <a:xfrm>
            <a:off x="661062" y="3178933"/>
            <a:ext cx="1689300" cy="450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``citrus’’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578;p17">
            <a:extLst>
              <a:ext uri="{FF2B5EF4-FFF2-40B4-BE49-F238E27FC236}">
                <a16:creationId xmlns:a16="http://schemas.microsoft.com/office/drawing/2014/main" id="{AFBA95D9-E8F3-4CBD-BC8B-2CDEB2A5C493}"/>
              </a:ext>
            </a:extLst>
          </p:cNvPr>
          <p:cNvSpPr txBox="1"/>
          <p:nvPr/>
        </p:nvSpPr>
        <p:spPr>
          <a:xfrm>
            <a:off x="677862" y="5312533"/>
            <a:ext cx="1431000" cy="508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``fruits’’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501;p17">
            <a:extLst>
              <a:ext uri="{FF2B5EF4-FFF2-40B4-BE49-F238E27FC236}">
                <a16:creationId xmlns:a16="http://schemas.microsoft.com/office/drawing/2014/main" id="{2FB69A1D-7C8E-40B6-8D33-D5C30D28A379}"/>
              </a:ext>
            </a:extLst>
          </p:cNvPr>
          <p:cNvSpPr/>
          <p:nvPr/>
        </p:nvSpPr>
        <p:spPr>
          <a:xfrm rot="5400000">
            <a:off x="6773870" y="4306399"/>
            <a:ext cx="2733390" cy="368994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79" name="Google Shape;592;p17">
            <a:extLst>
              <a:ext uri="{FF2B5EF4-FFF2-40B4-BE49-F238E27FC236}">
                <a16:creationId xmlns:a16="http://schemas.microsoft.com/office/drawing/2014/main" id="{093F6215-E20A-4DC6-A254-6C3C6E5321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3897" y="5528881"/>
            <a:ext cx="262006" cy="234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555;p17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77D9261A-6759-460E-9424-F2FA9B8494F7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09392" y="3190592"/>
            <a:ext cx="256036" cy="24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556;p17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2AB79D08-DE08-43E9-94BF-2926281D5DB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992499" y="4020565"/>
            <a:ext cx="332562" cy="296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557;p17">
            <a:extLst>
              <a:ext uri="{FF2B5EF4-FFF2-40B4-BE49-F238E27FC236}">
                <a16:creationId xmlns:a16="http://schemas.microsoft.com/office/drawing/2014/main" id="{D0CB0DD5-836F-4EF4-A06B-F03316CE745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20025" y="4464973"/>
            <a:ext cx="269750" cy="21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576;p17">
            <a:extLst>
              <a:ext uri="{FF2B5EF4-FFF2-40B4-BE49-F238E27FC236}">
                <a16:creationId xmlns:a16="http://schemas.microsoft.com/office/drawing/2014/main" id="{F931EA65-1610-4DFD-93C1-9B4B401D336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992498" y="3581401"/>
            <a:ext cx="332563" cy="3149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593;p17">
            <a:extLst>
              <a:ext uri="{FF2B5EF4-FFF2-40B4-BE49-F238E27FC236}">
                <a16:creationId xmlns:a16="http://schemas.microsoft.com/office/drawing/2014/main" id="{1D655603-CB47-4B6F-89EF-1D863C54FC6E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rot="16200000" flipH="1">
            <a:off x="8030715" y="4851535"/>
            <a:ext cx="255611" cy="284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BF970CF0-47F4-42A2-A7C3-BF75B96786C5}"/>
              </a:ext>
            </a:extLst>
          </p:cNvPr>
          <p:cNvGrpSpPr/>
          <p:nvPr/>
        </p:nvGrpSpPr>
        <p:grpSpPr>
          <a:xfrm>
            <a:off x="5737181" y="3319815"/>
            <a:ext cx="2176256" cy="2373475"/>
            <a:chOff x="5288492" y="3624614"/>
            <a:chExt cx="2225145" cy="2373475"/>
          </a:xfrm>
        </p:grpSpPr>
        <p:cxnSp>
          <p:nvCxnSpPr>
            <p:cNvPr id="405" name="Google Shape;615;p17">
              <a:extLst>
                <a:ext uri="{FF2B5EF4-FFF2-40B4-BE49-F238E27FC236}">
                  <a16:creationId xmlns:a16="http://schemas.microsoft.com/office/drawing/2014/main" id="{3A89AEFD-04BC-4D58-BE33-455DF5C65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492" y="3624614"/>
              <a:ext cx="2217770" cy="1413252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06" name="Google Shape;615;p17">
              <a:extLst>
                <a:ext uri="{FF2B5EF4-FFF2-40B4-BE49-F238E27FC236}">
                  <a16:creationId xmlns:a16="http://schemas.microsoft.com/office/drawing/2014/main" id="{ED95DD01-D32F-478C-A577-696FC3129F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492" y="3624614"/>
              <a:ext cx="2217770" cy="1224785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07" name="Google Shape;614;p17">
              <a:extLst>
                <a:ext uri="{FF2B5EF4-FFF2-40B4-BE49-F238E27FC236}">
                  <a16:creationId xmlns:a16="http://schemas.microsoft.com/office/drawing/2014/main" id="{6882D596-8FD1-4B05-A0A1-E2331791FF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493" y="3624614"/>
              <a:ext cx="2217769" cy="1038539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08" name="Google Shape;615;p17">
              <a:extLst>
                <a:ext uri="{FF2B5EF4-FFF2-40B4-BE49-F238E27FC236}">
                  <a16:creationId xmlns:a16="http://schemas.microsoft.com/office/drawing/2014/main" id="{B9F4F914-C466-49AB-A0C7-C70E76F122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493" y="4064482"/>
              <a:ext cx="2217560" cy="973384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09" name="Google Shape;615;p17">
              <a:extLst>
                <a:ext uri="{FF2B5EF4-FFF2-40B4-BE49-F238E27FC236}">
                  <a16:creationId xmlns:a16="http://schemas.microsoft.com/office/drawing/2014/main" id="{F89B0EDC-99D6-4083-8D91-5F8CCC739B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492" y="4064483"/>
              <a:ext cx="2217559" cy="784916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0" name="Google Shape;614;p17">
              <a:extLst>
                <a:ext uri="{FF2B5EF4-FFF2-40B4-BE49-F238E27FC236}">
                  <a16:creationId xmlns:a16="http://schemas.microsoft.com/office/drawing/2014/main" id="{B85411E4-4F6D-47CF-ACC8-8E6D9ACEAC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493" y="4064483"/>
              <a:ext cx="2217558" cy="598670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1" name="Google Shape;615;p17">
              <a:extLst>
                <a:ext uri="{FF2B5EF4-FFF2-40B4-BE49-F238E27FC236}">
                  <a16:creationId xmlns:a16="http://schemas.microsoft.com/office/drawing/2014/main" id="{545C7A6B-1186-47C7-9DC5-35D8038BB5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492" y="4487134"/>
              <a:ext cx="2217559" cy="550732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2" name="Google Shape;615;p17">
              <a:extLst>
                <a:ext uri="{FF2B5EF4-FFF2-40B4-BE49-F238E27FC236}">
                  <a16:creationId xmlns:a16="http://schemas.microsoft.com/office/drawing/2014/main" id="{6366149D-FBFA-41DB-8592-C8C3E33189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492" y="4487135"/>
              <a:ext cx="2217559" cy="362264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3" name="Google Shape;614;p17">
              <a:extLst>
                <a:ext uri="{FF2B5EF4-FFF2-40B4-BE49-F238E27FC236}">
                  <a16:creationId xmlns:a16="http://schemas.microsoft.com/office/drawing/2014/main" id="{307568BF-F058-4222-9D15-462923F39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493" y="4487135"/>
              <a:ext cx="2217558" cy="176018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4" name="Google Shape;615;p17">
              <a:extLst>
                <a:ext uri="{FF2B5EF4-FFF2-40B4-BE49-F238E27FC236}">
                  <a16:creationId xmlns:a16="http://schemas.microsoft.com/office/drawing/2014/main" id="{9082F67B-3B92-495F-9747-B3EA3DDF3B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8492" y="4859468"/>
              <a:ext cx="2217350" cy="178398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5" name="Google Shape;615;p17">
              <a:extLst>
                <a:ext uri="{FF2B5EF4-FFF2-40B4-BE49-F238E27FC236}">
                  <a16:creationId xmlns:a16="http://schemas.microsoft.com/office/drawing/2014/main" id="{332C025C-BE70-44E6-8CF3-C95BE7D3A04F}"/>
                </a:ext>
              </a:extLst>
            </p:cNvPr>
            <p:cNvCxnSpPr>
              <a:cxnSpLocks/>
            </p:cNvCxnSpPr>
            <p:nvPr/>
          </p:nvCxnSpPr>
          <p:spPr>
            <a:xfrm>
              <a:off x="5288492" y="4849399"/>
              <a:ext cx="2217351" cy="10070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6" name="Google Shape;614;p17">
              <a:extLst>
                <a:ext uri="{FF2B5EF4-FFF2-40B4-BE49-F238E27FC236}">
                  <a16:creationId xmlns:a16="http://schemas.microsoft.com/office/drawing/2014/main" id="{C8FF6A08-F613-4C4B-B020-6FA176A0E27A}"/>
                </a:ext>
              </a:extLst>
            </p:cNvPr>
            <p:cNvCxnSpPr>
              <a:cxnSpLocks/>
            </p:cNvCxnSpPr>
            <p:nvPr/>
          </p:nvCxnSpPr>
          <p:spPr>
            <a:xfrm>
              <a:off x="5288493" y="4663153"/>
              <a:ext cx="2217349" cy="196316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7" name="Google Shape;615;p17">
              <a:extLst>
                <a:ext uri="{FF2B5EF4-FFF2-40B4-BE49-F238E27FC236}">
                  <a16:creationId xmlns:a16="http://schemas.microsoft.com/office/drawing/2014/main" id="{EA323F6E-E155-410C-8EA4-7C972312BA5F}"/>
                </a:ext>
              </a:extLst>
            </p:cNvPr>
            <p:cNvCxnSpPr>
              <a:cxnSpLocks/>
            </p:cNvCxnSpPr>
            <p:nvPr/>
          </p:nvCxnSpPr>
          <p:spPr>
            <a:xfrm>
              <a:off x="5288492" y="5037866"/>
              <a:ext cx="2217664" cy="249205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8" name="Google Shape;615;p17">
              <a:extLst>
                <a:ext uri="{FF2B5EF4-FFF2-40B4-BE49-F238E27FC236}">
                  <a16:creationId xmlns:a16="http://schemas.microsoft.com/office/drawing/2014/main" id="{5D5B684B-85FF-4AC3-B7E4-7F5B407F382B}"/>
                </a:ext>
              </a:extLst>
            </p:cNvPr>
            <p:cNvCxnSpPr>
              <a:cxnSpLocks/>
            </p:cNvCxnSpPr>
            <p:nvPr/>
          </p:nvCxnSpPr>
          <p:spPr>
            <a:xfrm>
              <a:off x="5288492" y="4849399"/>
              <a:ext cx="2217664" cy="437673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19" name="Google Shape;614;p17">
              <a:extLst>
                <a:ext uri="{FF2B5EF4-FFF2-40B4-BE49-F238E27FC236}">
                  <a16:creationId xmlns:a16="http://schemas.microsoft.com/office/drawing/2014/main" id="{7E86C3B3-DC75-416C-A465-789A991341D5}"/>
                </a:ext>
              </a:extLst>
            </p:cNvPr>
            <p:cNvCxnSpPr>
              <a:cxnSpLocks/>
            </p:cNvCxnSpPr>
            <p:nvPr/>
          </p:nvCxnSpPr>
          <p:spPr>
            <a:xfrm>
              <a:off x="5288493" y="4663153"/>
              <a:ext cx="2217664" cy="623919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20" name="Google Shape;615;p17">
              <a:extLst>
                <a:ext uri="{FF2B5EF4-FFF2-40B4-BE49-F238E27FC236}">
                  <a16:creationId xmlns:a16="http://schemas.microsoft.com/office/drawing/2014/main" id="{0CCCDE8D-0986-43EC-AADE-B4E1510A194B}"/>
                </a:ext>
              </a:extLst>
            </p:cNvPr>
            <p:cNvCxnSpPr>
              <a:cxnSpLocks/>
            </p:cNvCxnSpPr>
            <p:nvPr/>
          </p:nvCxnSpPr>
          <p:spPr>
            <a:xfrm>
              <a:off x="5288493" y="5037866"/>
              <a:ext cx="2225143" cy="960222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21" name="Google Shape;615;p17">
              <a:extLst>
                <a:ext uri="{FF2B5EF4-FFF2-40B4-BE49-F238E27FC236}">
                  <a16:creationId xmlns:a16="http://schemas.microsoft.com/office/drawing/2014/main" id="{E6DC971B-BF12-4BB5-93F1-56A66E59B90D}"/>
                </a:ext>
              </a:extLst>
            </p:cNvPr>
            <p:cNvCxnSpPr>
              <a:cxnSpLocks/>
            </p:cNvCxnSpPr>
            <p:nvPr/>
          </p:nvCxnSpPr>
          <p:spPr>
            <a:xfrm>
              <a:off x="5288493" y="4849399"/>
              <a:ext cx="2225143" cy="1148690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  <p:cxnSp>
          <p:nvCxnSpPr>
            <p:cNvPr id="422" name="Google Shape;614;p17">
              <a:extLst>
                <a:ext uri="{FF2B5EF4-FFF2-40B4-BE49-F238E27FC236}">
                  <a16:creationId xmlns:a16="http://schemas.microsoft.com/office/drawing/2014/main" id="{5A9273BC-A295-4453-B4B7-CC2590690148}"/>
                </a:ext>
              </a:extLst>
            </p:cNvPr>
            <p:cNvCxnSpPr>
              <a:cxnSpLocks/>
            </p:cNvCxnSpPr>
            <p:nvPr/>
          </p:nvCxnSpPr>
          <p:spPr>
            <a:xfrm>
              <a:off x="5288494" y="4663153"/>
              <a:ext cx="2225143" cy="1334936"/>
            </a:xfrm>
            <a:prstGeom prst="straightConnector1">
              <a:avLst/>
            </a:prstGeom>
            <a:noFill/>
            <a:ln w="9525" cap="flat" cmpd="sng">
              <a:solidFill>
                <a:srgbClr val="84B4E0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1D2BC346-2F7F-4E4B-BE4C-BA7E43042C69}"/>
              </a:ext>
            </a:extLst>
          </p:cNvPr>
          <p:cNvGrpSpPr/>
          <p:nvPr/>
        </p:nvGrpSpPr>
        <p:grpSpPr>
          <a:xfrm>
            <a:off x="8102375" y="5209629"/>
            <a:ext cx="36576" cy="276772"/>
            <a:chOff x="8046539" y="5334000"/>
            <a:chExt cx="96907" cy="418984"/>
          </a:xfrm>
        </p:grpSpPr>
        <p:sp>
          <p:nvSpPr>
            <p:cNvPr id="402" name="Google Shape;560;p17">
              <a:extLst>
                <a:ext uri="{FF2B5EF4-FFF2-40B4-BE49-F238E27FC236}">
                  <a16:creationId xmlns:a16="http://schemas.microsoft.com/office/drawing/2014/main" id="{ECA00B0D-3103-4757-B392-16657C4AE615}"/>
                </a:ext>
              </a:extLst>
            </p:cNvPr>
            <p:cNvSpPr/>
            <p:nvPr/>
          </p:nvSpPr>
          <p:spPr>
            <a:xfrm>
              <a:off x="8046539" y="5334000"/>
              <a:ext cx="96907" cy="95192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0" dirty="0"/>
            </a:p>
          </p:txBody>
        </p:sp>
        <p:sp>
          <p:nvSpPr>
            <p:cNvPr id="403" name="Google Shape;561;p17">
              <a:extLst>
                <a:ext uri="{FF2B5EF4-FFF2-40B4-BE49-F238E27FC236}">
                  <a16:creationId xmlns:a16="http://schemas.microsoft.com/office/drawing/2014/main" id="{4801D290-A13A-44D9-8BE6-36FF6CF28A44}"/>
                </a:ext>
              </a:extLst>
            </p:cNvPr>
            <p:cNvSpPr/>
            <p:nvPr/>
          </p:nvSpPr>
          <p:spPr>
            <a:xfrm>
              <a:off x="8046539" y="5491783"/>
              <a:ext cx="96907" cy="95192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0" dirty="0"/>
            </a:p>
          </p:txBody>
        </p:sp>
        <p:sp>
          <p:nvSpPr>
            <p:cNvPr id="404" name="Google Shape;562;p17">
              <a:extLst>
                <a:ext uri="{FF2B5EF4-FFF2-40B4-BE49-F238E27FC236}">
                  <a16:creationId xmlns:a16="http://schemas.microsoft.com/office/drawing/2014/main" id="{6AF9A932-B1F7-4294-B8D9-EF9AFC9D3F1C}"/>
                </a:ext>
              </a:extLst>
            </p:cNvPr>
            <p:cNvSpPr/>
            <p:nvPr/>
          </p:nvSpPr>
          <p:spPr>
            <a:xfrm>
              <a:off x="8046539" y="5657792"/>
              <a:ext cx="96907" cy="95192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0" dirty="0"/>
            </a:p>
          </p:txBody>
        </p:sp>
      </p:grp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E75CADEF-7DE7-450A-82E0-CAD32D4B9EF7}"/>
              </a:ext>
            </a:extLst>
          </p:cNvPr>
          <p:cNvGrpSpPr/>
          <p:nvPr/>
        </p:nvGrpSpPr>
        <p:grpSpPr>
          <a:xfrm>
            <a:off x="2032662" y="3377191"/>
            <a:ext cx="3221293" cy="2261610"/>
            <a:chOff x="1752600" y="3681990"/>
            <a:chExt cx="3221293" cy="2261610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F8B2542-CFBB-43C3-9E26-31F10A132438}"/>
                </a:ext>
              </a:extLst>
            </p:cNvPr>
            <p:cNvGrpSpPr/>
            <p:nvPr/>
          </p:nvGrpSpPr>
          <p:grpSpPr>
            <a:xfrm>
              <a:off x="1752600" y="3681990"/>
              <a:ext cx="3221293" cy="2261610"/>
              <a:chOff x="1933597" y="3589403"/>
              <a:chExt cx="3221293" cy="2261610"/>
            </a:xfrm>
          </p:grpSpPr>
          <p:sp>
            <p:nvSpPr>
              <p:cNvPr id="215" name="Rectangle 214">
                <a:extLst>
                  <a:ext uri="{FF2B5EF4-FFF2-40B4-BE49-F238E27FC236}">
                    <a16:creationId xmlns:a16="http://schemas.microsoft.com/office/drawing/2014/main" id="{DD5C3F4E-3418-41B6-8BE3-0292092C1A81}"/>
                  </a:ext>
                </a:extLst>
              </p:cNvPr>
              <p:cNvSpPr/>
              <p:nvPr/>
            </p:nvSpPr>
            <p:spPr>
              <a:xfrm>
                <a:off x="1933597" y="3589403"/>
                <a:ext cx="3221293" cy="226161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16" name="Group 215">
                <a:extLst>
                  <a:ext uri="{FF2B5EF4-FFF2-40B4-BE49-F238E27FC236}">
                    <a16:creationId xmlns:a16="http://schemas.microsoft.com/office/drawing/2014/main" id="{3E9DC575-0D65-4998-8FB9-57F9BFB7557B}"/>
                  </a:ext>
                </a:extLst>
              </p:cNvPr>
              <p:cNvGrpSpPr/>
              <p:nvPr/>
            </p:nvGrpSpPr>
            <p:grpSpPr>
              <a:xfrm>
                <a:off x="2131742" y="3719094"/>
                <a:ext cx="1211827" cy="1016693"/>
                <a:chOff x="4071334" y="2615518"/>
                <a:chExt cx="4005959" cy="3360903"/>
              </a:xfrm>
            </p:grpSpPr>
            <p:grpSp>
              <p:nvGrpSpPr>
                <p:cNvPr id="381" name="Group 380">
                  <a:extLst>
                    <a:ext uri="{FF2B5EF4-FFF2-40B4-BE49-F238E27FC236}">
                      <a16:creationId xmlns:a16="http://schemas.microsoft.com/office/drawing/2014/main" id="{C0E49336-2F4E-44C2-B7E6-DF2109008934}"/>
                    </a:ext>
                  </a:extLst>
                </p:cNvPr>
                <p:cNvGrpSpPr/>
                <p:nvPr/>
              </p:nvGrpSpPr>
              <p:grpSpPr>
                <a:xfrm rot="5400000">
                  <a:off x="4411535" y="2310664"/>
                  <a:ext cx="3360903" cy="3970612"/>
                  <a:chOff x="1295400" y="1895031"/>
                  <a:chExt cx="3741938" cy="3973955"/>
                </a:xfrm>
              </p:grpSpPr>
              <p:pic>
                <p:nvPicPr>
                  <p:cNvPr id="383" name="Picture 382" descr="A close up of text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106D901B-EE5B-42EA-8088-356DBD0611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6400" y="1895031"/>
                    <a:ext cx="3200399" cy="3973955"/>
                  </a:xfrm>
                  <a:prstGeom prst="rect">
                    <a:avLst/>
                  </a:prstGeom>
                </p:spPr>
              </p:pic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C7B49A09-0DCC-4CB0-9C6D-770423772A87}"/>
                      </a:ext>
                    </a:extLst>
                  </p:cNvPr>
                  <p:cNvSpPr/>
                  <p:nvPr/>
                </p:nvSpPr>
                <p:spPr>
                  <a:xfrm>
                    <a:off x="2362200" y="3581400"/>
                    <a:ext cx="457200" cy="237744"/>
                  </a:xfrm>
                  <a:prstGeom prst="rect">
                    <a:avLst/>
                  </a:prstGeom>
                  <a:solidFill>
                    <a:srgbClr val="3D17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E620DEED-0173-45DB-95D6-450EF8055773}"/>
                      </a:ext>
                    </a:extLst>
                  </p:cNvPr>
                  <p:cNvSpPr/>
                  <p:nvPr/>
                </p:nvSpPr>
                <p:spPr>
                  <a:xfrm>
                    <a:off x="3505200" y="2819400"/>
                    <a:ext cx="457200" cy="237744"/>
                  </a:xfrm>
                  <a:prstGeom prst="rect">
                    <a:avLst/>
                  </a:prstGeom>
                  <a:solidFill>
                    <a:srgbClr val="3D17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E6704090-B85F-4634-8184-5A65C65F742E}"/>
                      </a:ext>
                    </a:extLst>
                  </p:cNvPr>
                  <p:cNvSpPr/>
                  <p:nvPr/>
                </p:nvSpPr>
                <p:spPr>
                  <a:xfrm>
                    <a:off x="3485766" y="3486912"/>
                    <a:ext cx="530352" cy="246888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55A836B6-1E1E-4E1E-8856-402EE9E44356}"/>
                      </a:ext>
                    </a:extLst>
                  </p:cNvPr>
                  <p:cNvSpPr/>
                  <p:nvPr/>
                </p:nvSpPr>
                <p:spPr>
                  <a:xfrm>
                    <a:off x="3485766" y="4243100"/>
                    <a:ext cx="530352" cy="356616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1318D2E2-B359-4CC8-9055-5E8777145C13}"/>
                      </a:ext>
                    </a:extLst>
                  </p:cNvPr>
                  <p:cNvSpPr/>
                  <p:nvPr/>
                </p:nvSpPr>
                <p:spPr>
                  <a:xfrm>
                    <a:off x="2359909" y="4352828"/>
                    <a:ext cx="530352" cy="246888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40311225-7F31-4C18-96D6-224E111C0379}"/>
                      </a:ext>
                    </a:extLst>
                  </p:cNvPr>
                  <p:cNvSpPr/>
                  <p:nvPr/>
                </p:nvSpPr>
                <p:spPr>
                  <a:xfrm>
                    <a:off x="2271119" y="5391912"/>
                    <a:ext cx="640080" cy="246888"/>
                  </a:xfrm>
                  <a:prstGeom prst="rect">
                    <a:avLst/>
                  </a:prstGeom>
                  <a:solidFill>
                    <a:srgbClr val="0320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25CD6778-94CC-4C0B-BD70-5308861AD361}"/>
                      </a:ext>
                    </a:extLst>
                  </p:cNvPr>
                  <p:cNvSpPr/>
                  <p:nvPr/>
                </p:nvSpPr>
                <p:spPr>
                  <a:xfrm>
                    <a:off x="3430902" y="5385320"/>
                    <a:ext cx="640080" cy="246888"/>
                  </a:xfrm>
                  <a:prstGeom prst="rect">
                    <a:avLst/>
                  </a:prstGeom>
                  <a:solidFill>
                    <a:srgbClr val="0320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DD075F52-2016-494B-A72A-38AB3C83C049}"/>
                      </a:ext>
                    </a:extLst>
                  </p:cNvPr>
                  <p:cNvSpPr/>
                  <p:nvPr/>
                </p:nvSpPr>
                <p:spPr>
                  <a:xfrm>
                    <a:off x="4231114" y="5028704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1617B7B5-7C53-4821-BCD8-2AAD1EAD1C52}"/>
                      </a:ext>
                    </a:extLst>
                  </p:cNvPr>
                  <p:cNvSpPr/>
                  <p:nvPr/>
                </p:nvSpPr>
                <p:spPr>
                  <a:xfrm>
                    <a:off x="4467853" y="3672045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CD738AD1-3D1A-4E15-85CE-7643EAD212DF}"/>
                      </a:ext>
                    </a:extLst>
                  </p:cNvPr>
                  <p:cNvSpPr/>
                  <p:nvPr/>
                </p:nvSpPr>
                <p:spPr>
                  <a:xfrm>
                    <a:off x="1295400" y="4028661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95094C55-CC8E-4897-A132-1596DB377801}"/>
                      </a:ext>
                    </a:extLst>
                  </p:cNvPr>
                  <p:cNvSpPr/>
                  <p:nvPr/>
                </p:nvSpPr>
                <p:spPr>
                  <a:xfrm>
                    <a:off x="1580142" y="4959698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8E01EAD8-0CD7-457A-B690-B978B7F554D5}"/>
                      </a:ext>
                    </a:extLst>
                  </p:cNvPr>
                  <p:cNvSpPr/>
                  <p:nvPr/>
                </p:nvSpPr>
                <p:spPr>
                  <a:xfrm>
                    <a:off x="2285999" y="4175760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B5795567-0EE7-4512-87AD-521468F00FBA}"/>
                      </a:ext>
                    </a:extLst>
                  </p:cNvPr>
                  <p:cNvSpPr/>
                  <p:nvPr/>
                </p:nvSpPr>
                <p:spPr>
                  <a:xfrm>
                    <a:off x="3430902" y="4053109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1448960D-9FA7-48D4-BE4A-8970C621168D}"/>
                      </a:ext>
                    </a:extLst>
                  </p:cNvPr>
                  <p:cNvSpPr/>
                  <p:nvPr/>
                </p:nvSpPr>
                <p:spPr>
                  <a:xfrm>
                    <a:off x="3430902" y="3276966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B3836ADD-14F8-409D-B33C-618E7B917FC5}"/>
                      </a:ext>
                    </a:extLst>
                  </p:cNvPr>
                  <p:cNvSpPr/>
                  <p:nvPr/>
                </p:nvSpPr>
                <p:spPr>
                  <a:xfrm>
                    <a:off x="3430902" y="2618764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7130395C-955B-473D-9989-5B7531D84EFB}"/>
                      </a:ext>
                    </a:extLst>
                  </p:cNvPr>
                  <p:cNvSpPr/>
                  <p:nvPr/>
                </p:nvSpPr>
                <p:spPr>
                  <a:xfrm>
                    <a:off x="2309617" y="3404332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AF0499D0-C3B4-4930-9288-C3C1A36DDBDA}"/>
                      </a:ext>
                    </a:extLst>
                  </p:cNvPr>
                  <p:cNvSpPr/>
                  <p:nvPr/>
                </p:nvSpPr>
                <p:spPr>
                  <a:xfrm>
                    <a:off x="3429000" y="2287276"/>
                    <a:ext cx="630936" cy="100584"/>
                  </a:xfrm>
                  <a:prstGeom prst="rect">
                    <a:avLst/>
                  </a:prstGeom>
                  <a:solidFill>
                    <a:srgbClr val="22210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A2E9D4FA-6D69-4D4D-8F4C-AF0168D269A6}"/>
                      </a:ext>
                    </a:extLst>
                  </p:cNvPr>
                  <p:cNvSpPr/>
                  <p:nvPr/>
                </p:nvSpPr>
                <p:spPr>
                  <a:xfrm>
                    <a:off x="3418332" y="2000206"/>
                    <a:ext cx="630936" cy="100584"/>
                  </a:xfrm>
                  <a:prstGeom prst="rect">
                    <a:avLst/>
                  </a:prstGeom>
                  <a:solidFill>
                    <a:srgbClr val="3318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82" name="Rectangle: Rounded Corners 381">
                  <a:extLst>
                    <a:ext uri="{FF2B5EF4-FFF2-40B4-BE49-F238E27FC236}">
                      <a16:creationId xmlns:a16="http://schemas.microsoft.com/office/drawing/2014/main" id="{4BD4ED9C-5826-4A6D-9669-C308BAD2C723}"/>
                    </a:ext>
                  </a:extLst>
                </p:cNvPr>
                <p:cNvSpPr/>
                <p:nvPr/>
              </p:nvSpPr>
              <p:spPr>
                <a:xfrm>
                  <a:off x="4071334" y="3031653"/>
                  <a:ext cx="4005956" cy="2530948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B2697A42-3C92-4AB8-8580-EB6F1B35FA37}"/>
                  </a:ext>
                </a:extLst>
              </p:cNvPr>
              <p:cNvGrpSpPr/>
              <p:nvPr/>
            </p:nvGrpSpPr>
            <p:grpSpPr>
              <a:xfrm>
                <a:off x="3720370" y="3718002"/>
                <a:ext cx="1211827" cy="1016693"/>
                <a:chOff x="4071334" y="2615518"/>
                <a:chExt cx="4005960" cy="3360903"/>
              </a:xfrm>
            </p:grpSpPr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0609A702-E56C-445B-B15B-21366D6E88A7}"/>
                    </a:ext>
                  </a:extLst>
                </p:cNvPr>
                <p:cNvGrpSpPr/>
                <p:nvPr/>
              </p:nvGrpSpPr>
              <p:grpSpPr>
                <a:xfrm rot="5400000">
                  <a:off x="4411536" y="2310664"/>
                  <a:ext cx="3360903" cy="3970612"/>
                  <a:chOff x="1295400" y="1895031"/>
                  <a:chExt cx="3741938" cy="3973955"/>
                </a:xfrm>
              </p:grpSpPr>
              <p:pic>
                <p:nvPicPr>
                  <p:cNvPr id="361" name="Picture 360" descr="A close up of text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BD5601E9-94DF-4B44-A536-E8EC2F492E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6400" y="1895031"/>
                    <a:ext cx="3200399" cy="3973955"/>
                  </a:xfrm>
                  <a:prstGeom prst="rect">
                    <a:avLst/>
                  </a:prstGeom>
                </p:spPr>
              </p:pic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1E2C67C8-33BF-496C-9F80-4BDB29026719}"/>
                      </a:ext>
                    </a:extLst>
                  </p:cNvPr>
                  <p:cNvSpPr/>
                  <p:nvPr/>
                </p:nvSpPr>
                <p:spPr>
                  <a:xfrm>
                    <a:off x="2362200" y="3581400"/>
                    <a:ext cx="457200" cy="237744"/>
                  </a:xfrm>
                  <a:prstGeom prst="rect">
                    <a:avLst/>
                  </a:prstGeom>
                  <a:solidFill>
                    <a:srgbClr val="3D17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4B332193-F4C4-4855-A60C-3F519CE730E4}"/>
                      </a:ext>
                    </a:extLst>
                  </p:cNvPr>
                  <p:cNvSpPr/>
                  <p:nvPr/>
                </p:nvSpPr>
                <p:spPr>
                  <a:xfrm>
                    <a:off x="3505200" y="2819400"/>
                    <a:ext cx="457200" cy="237744"/>
                  </a:xfrm>
                  <a:prstGeom prst="rect">
                    <a:avLst/>
                  </a:prstGeom>
                  <a:solidFill>
                    <a:srgbClr val="3D17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A7B0112D-D951-4D45-B962-2AD83CA01D89}"/>
                      </a:ext>
                    </a:extLst>
                  </p:cNvPr>
                  <p:cNvSpPr/>
                  <p:nvPr/>
                </p:nvSpPr>
                <p:spPr>
                  <a:xfrm>
                    <a:off x="3485766" y="3486912"/>
                    <a:ext cx="530352" cy="246888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6649DDBB-1F70-45B5-9E3A-84CCEC70FBA2}"/>
                      </a:ext>
                    </a:extLst>
                  </p:cNvPr>
                  <p:cNvSpPr/>
                  <p:nvPr/>
                </p:nvSpPr>
                <p:spPr>
                  <a:xfrm>
                    <a:off x="3485766" y="4243100"/>
                    <a:ext cx="530352" cy="356616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817A937F-E1D6-47A9-893D-23B9ECF32501}"/>
                      </a:ext>
                    </a:extLst>
                  </p:cNvPr>
                  <p:cNvSpPr/>
                  <p:nvPr/>
                </p:nvSpPr>
                <p:spPr>
                  <a:xfrm>
                    <a:off x="2359909" y="4352828"/>
                    <a:ext cx="530352" cy="246888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8EDEFDA4-2ACD-4997-B42E-C70BE091AB75}"/>
                      </a:ext>
                    </a:extLst>
                  </p:cNvPr>
                  <p:cNvSpPr/>
                  <p:nvPr/>
                </p:nvSpPr>
                <p:spPr>
                  <a:xfrm>
                    <a:off x="2271119" y="5391912"/>
                    <a:ext cx="640080" cy="246888"/>
                  </a:xfrm>
                  <a:prstGeom prst="rect">
                    <a:avLst/>
                  </a:prstGeom>
                  <a:solidFill>
                    <a:srgbClr val="0320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35FDD7EA-EEB4-4FD7-A1DB-6642E66BCA9F}"/>
                      </a:ext>
                    </a:extLst>
                  </p:cNvPr>
                  <p:cNvSpPr/>
                  <p:nvPr/>
                </p:nvSpPr>
                <p:spPr>
                  <a:xfrm>
                    <a:off x="3430902" y="5385320"/>
                    <a:ext cx="640080" cy="246888"/>
                  </a:xfrm>
                  <a:prstGeom prst="rect">
                    <a:avLst/>
                  </a:prstGeom>
                  <a:solidFill>
                    <a:srgbClr val="0320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0A2EEB1D-4E4F-4E8D-BD3E-27B3C0DFCD13}"/>
                      </a:ext>
                    </a:extLst>
                  </p:cNvPr>
                  <p:cNvSpPr/>
                  <p:nvPr/>
                </p:nvSpPr>
                <p:spPr>
                  <a:xfrm>
                    <a:off x="4231114" y="5028704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4D968655-8409-47B9-9774-6D8E3F11D578}"/>
                      </a:ext>
                    </a:extLst>
                  </p:cNvPr>
                  <p:cNvSpPr/>
                  <p:nvPr/>
                </p:nvSpPr>
                <p:spPr>
                  <a:xfrm>
                    <a:off x="4467853" y="3672045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B3B746BD-C2F6-4A9D-9B30-ACE03AD2DE0A}"/>
                      </a:ext>
                    </a:extLst>
                  </p:cNvPr>
                  <p:cNvSpPr/>
                  <p:nvPr/>
                </p:nvSpPr>
                <p:spPr>
                  <a:xfrm>
                    <a:off x="1295400" y="4028661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06A11C59-48D2-4016-ABF0-01DDC15BAAC3}"/>
                      </a:ext>
                    </a:extLst>
                  </p:cNvPr>
                  <p:cNvSpPr/>
                  <p:nvPr/>
                </p:nvSpPr>
                <p:spPr>
                  <a:xfrm>
                    <a:off x="1580142" y="4959698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3A999E62-F3AA-41F2-B682-6F9DB736B5F6}"/>
                      </a:ext>
                    </a:extLst>
                  </p:cNvPr>
                  <p:cNvSpPr/>
                  <p:nvPr/>
                </p:nvSpPr>
                <p:spPr>
                  <a:xfrm>
                    <a:off x="2285999" y="4175760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FD432D8C-EBB8-433C-8316-4D1C72450198}"/>
                      </a:ext>
                    </a:extLst>
                  </p:cNvPr>
                  <p:cNvSpPr/>
                  <p:nvPr/>
                </p:nvSpPr>
                <p:spPr>
                  <a:xfrm>
                    <a:off x="3430902" y="4053109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6" name="Rectangle 375">
                    <a:extLst>
                      <a:ext uri="{FF2B5EF4-FFF2-40B4-BE49-F238E27FC236}">
                        <a16:creationId xmlns:a16="http://schemas.microsoft.com/office/drawing/2014/main" id="{A8CC3EE3-FFD7-4A91-BFF3-B9057E915BB7}"/>
                      </a:ext>
                    </a:extLst>
                  </p:cNvPr>
                  <p:cNvSpPr/>
                  <p:nvPr/>
                </p:nvSpPr>
                <p:spPr>
                  <a:xfrm>
                    <a:off x="3430902" y="3276966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7" name="Rectangle 376">
                    <a:extLst>
                      <a:ext uri="{FF2B5EF4-FFF2-40B4-BE49-F238E27FC236}">
                        <a16:creationId xmlns:a16="http://schemas.microsoft.com/office/drawing/2014/main" id="{BDF973BF-15AA-47D4-B3A0-390BEC3FB9C7}"/>
                      </a:ext>
                    </a:extLst>
                  </p:cNvPr>
                  <p:cNvSpPr/>
                  <p:nvPr/>
                </p:nvSpPr>
                <p:spPr>
                  <a:xfrm>
                    <a:off x="3430902" y="2618764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7C249518-FA8E-4D5F-8BBD-55FDB1368FE5}"/>
                      </a:ext>
                    </a:extLst>
                  </p:cNvPr>
                  <p:cNvSpPr/>
                  <p:nvPr/>
                </p:nvSpPr>
                <p:spPr>
                  <a:xfrm>
                    <a:off x="2309617" y="3404332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6D052A46-80F9-438C-9A91-E4772A0FD4BF}"/>
                      </a:ext>
                    </a:extLst>
                  </p:cNvPr>
                  <p:cNvSpPr/>
                  <p:nvPr/>
                </p:nvSpPr>
                <p:spPr>
                  <a:xfrm>
                    <a:off x="3429000" y="2287276"/>
                    <a:ext cx="630936" cy="100584"/>
                  </a:xfrm>
                  <a:prstGeom prst="rect">
                    <a:avLst/>
                  </a:prstGeom>
                  <a:solidFill>
                    <a:srgbClr val="22210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3F12C979-A1A2-4E0C-A7D2-5175F3F57BCF}"/>
                      </a:ext>
                    </a:extLst>
                  </p:cNvPr>
                  <p:cNvSpPr/>
                  <p:nvPr/>
                </p:nvSpPr>
                <p:spPr>
                  <a:xfrm>
                    <a:off x="3418332" y="2000206"/>
                    <a:ext cx="630936" cy="100584"/>
                  </a:xfrm>
                  <a:prstGeom prst="rect">
                    <a:avLst/>
                  </a:prstGeom>
                  <a:solidFill>
                    <a:srgbClr val="3318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60" name="Rectangle: Rounded Corners 359">
                  <a:extLst>
                    <a:ext uri="{FF2B5EF4-FFF2-40B4-BE49-F238E27FC236}">
                      <a16:creationId xmlns:a16="http://schemas.microsoft.com/office/drawing/2014/main" id="{30F5231F-896F-4D84-8209-B92D7BCA57FC}"/>
                    </a:ext>
                  </a:extLst>
                </p:cNvPr>
                <p:cNvSpPr/>
                <p:nvPr/>
              </p:nvSpPr>
              <p:spPr>
                <a:xfrm>
                  <a:off x="4071334" y="3031653"/>
                  <a:ext cx="4005956" cy="2530948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4F025B9C-E793-4EE2-90A2-140FD07B838D}"/>
                  </a:ext>
                </a:extLst>
              </p:cNvPr>
              <p:cNvGrpSpPr/>
              <p:nvPr/>
            </p:nvGrpSpPr>
            <p:grpSpPr>
              <a:xfrm>
                <a:off x="2127145" y="4724401"/>
                <a:ext cx="1211827" cy="1016693"/>
                <a:chOff x="4071334" y="2615518"/>
                <a:chExt cx="4005961" cy="3360903"/>
              </a:xfrm>
            </p:grpSpPr>
            <p:grpSp>
              <p:nvGrpSpPr>
                <p:cNvPr id="332" name="Group 331">
                  <a:extLst>
                    <a:ext uri="{FF2B5EF4-FFF2-40B4-BE49-F238E27FC236}">
                      <a16:creationId xmlns:a16="http://schemas.microsoft.com/office/drawing/2014/main" id="{D1E66CA3-DD6F-49B9-BCA9-AA913A2B90BF}"/>
                    </a:ext>
                  </a:extLst>
                </p:cNvPr>
                <p:cNvGrpSpPr/>
                <p:nvPr/>
              </p:nvGrpSpPr>
              <p:grpSpPr>
                <a:xfrm rot="5400000">
                  <a:off x="4411537" y="2310664"/>
                  <a:ext cx="3360903" cy="3970612"/>
                  <a:chOff x="1295400" y="1895031"/>
                  <a:chExt cx="3741938" cy="3973955"/>
                </a:xfrm>
              </p:grpSpPr>
              <p:pic>
                <p:nvPicPr>
                  <p:cNvPr id="334" name="Picture 333" descr="A close up of text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E4350C77-AAFD-4932-BAAE-23447407D78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6400" y="1895031"/>
                    <a:ext cx="3200399" cy="3973955"/>
                  </a:xfrm>
                  <a:prstGeom prst="rect">
                    <a:avLst/>
                  </a:prstGeom>
                </p:spPr>
              </p:pic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92210918-FAF2-422F-8988-E1C49E58D9AE}"/>
                      </a:ext>
                    </a:extLst>
                  </p:cNvPr>
                  <p:cNvSpPr/>
                  <p:nvPr/>
                </p:nvSpPr>
                <p:spPr>
                  <a:xfrm>
                    <a:off x="2362200" y="3581400"/>
                    <a:ext cx="457200" cy="237744"/>
                  </a:xfrm>
                  <a:prstGeom prst="rect">
                    <a:avLst/>
                  </a:prstGeom>
                  <a:solidFill>
                    <a:srgbClr val="3D17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45913326-F3A9-4612-9091-C2E4085F85C0}"/>
                      </a:ext>
                    </a:extLst>
                  </p:cNvPr>
                  <p:cNvSpPr/>
                  <p:nvPr/>
                </p:nvSpPr>
                <p:spPr>
                  <a:xfrm>
                    <a:off x="3505200" y="2819400"/>
                    <a:ext cx="457200" cy="237744"/>
                  </a:xfrm>
                  <a:prstGeom prst="rect">
                    <a:avLst/>
                  </a:prstGeom>
                  <a:solidFill>
                    <a:srgbClr val="3D17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8CCF68D8-86FB-4BEF-97A3-B33514F12E0D}"/>
                      </a:ext>
                    </a:extLst>
                  </p:cNvPr>
                  <p:cNvSpPr/>
                  <p:nvPr/>
                </p:nvSpPr>
                <p:spPr>
                  <a:xfrm>
                    <a:off x="3485766" y="3486912"/>
                    <a:ext cx="530352" cy="246888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78ED0235-265D-4D2E-93FC-27C9F55AB9B9}"/>
                      </a:ext>
                    </a:extLst>
                  </p:cNvPr>
                  <p:cNvSpPr/>
                  <p:nvPr/>
                </p:nvSpPr>
                <p:spPr>
                  <a:xfrm>
                    <a:off x="3485766" y="4243100"/>
                    <a:ext cx="530352" cy="356616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4" name="Rectangle 343">
                    <a:extLst>
                      <a:ext uri="{FF2B5EF4-FFF2-40B4-BE49-F238E27FC236}">
                        <a16:creationId xmlns:a16="http://schemas.microsoft.com/office/drawing/2014/main" id="{46BBD723-4C39-410E-B6DE-60EBEA4B0200}"/>
                      </a:ext>
                    </a:extLst>
                  </p:cNvPr>
                  <p:cNvSpPr/>
                  <p:nvPr/>
                </p:nvSpPr>
                <p:spPr>
                  <a:xfrm>
                    <a:off x="2359909" y="4352828"/>
                    <a:ext cx="530352" cy="246888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5" name="Rectangle 344">
                    <a:extLst>
                      <a:ext uri="{FF2B5EF4-FFF2-40B4-BE49-F238E27FC236}">
                        <a16:creationId xmlns:a16="http://schemas.microsoft.com/office/drawing/2014/main" id="{31CCCC99-2913-4E83-81CE-10C71E7F58DA}"/>
                      </a:ext>
                    </a:extLst>
                  </p:cNvPr>
                  <p:cNvSpPr/>
                  <p:nvPr/>
                </p:nvSpPr>
                <p:spPr>
                  <a:xfrm>
                    <a:off x="2271119" y="5391912"/>
                    <a:ext cx="640080" cy="246888"/>
                  </a:xfrm>
                  <a:prstGeom prst="rect">
                    <a:avLst/>
                  </a:prstGeom>
                  <a:solidFill>
                    <a:srgbClr val="0320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6" name="Rectangle 345">
                    <a:extLst>
                      <a:ext uri="{FF2B5EF4-FFF2-40B4-BE49-F238E27FC236}">
                        <a16:creationId xmlns:a16="http://schemas.microsoft.com/office/drawing/2014/main" id="{4D47A101-BE7C-4BD7-B5D4-B5437B3B6282}"/>
                      </a:ext>
                    </a:extLst>
                  </p:cNvPr>
                  <p:cNvSpPr/>
                  <p:nvPr/>
                </p:nvSpPr>
                <p:spPr>
                  <a:xfrm>
                    <a:off x="3430902" y="5385320"/>
                    <a:ext cx="640080" cy="246888"/>
                  </a:xfrm>
                  <a:prstGeom prst="rect">
                    <a:avLst/>
                  </a:prstGeom>
                  <a:solidFill>
                    <a:srgbClr val="0320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7" name="Rectangle 346">
                    <a:extLst>
                      <a:ext uri="{FF2B5EF4-FFF2-40B4-BE49-F238E27FC236}">
                        <a16:creationId xmlns:a16="http://schemas.microsoft.com/office/drawing/2014/main" id="{61CC4716-8E23-4A25-B1A9-724192B8564A}"/>
                      </a:ext>
                    </a:extLst>
                  </p:cNvPr>
                  <p:cNvSpPr/>
                  <p:nvPr/>
                </p:nvSpPr>
                <p:spPr>
                  <a:xfrm>
                    <a:off x="4231114" y="5028704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8" name="Rectangle 347">
                    <a:extLst>
                      <a:ext uri="{FF2B5EF4-FFF2-40B4-BE49-F238E27FC236}">
                        <a16:creationId xmlns:a16="http://schemas.microsoft.com/office/drawing/2014/main" id="{3A056B26-30FA-4E9D-AA56-6F2D29693CD4}"/>
                      </a:ext>
                    </a:extLst>
                  </p:cNvPr>
                  <p:cNvSpPr/>
                  <p:nvPr/>
                </p:nvSpPr>
                <p:spPr>
                  <a:xfrm>
                    <a:off x="4467853" y="3672045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49" name="Rectangle 348">
                    <a:extLst>
                      <a:ext uri="{FF2B5EF4-FFF2-40B4-BE49-F238E27FC236}">
                        <a16:creationId xmlns:a16="http://schemas.microsoft.com/office/drawing/2014/main" id="{18F3AA8C-5457-43CE-9073-64A5F4AC7C36}"/>
                      </a:ext>
                    </a:extLst>
                  </p:cNvPr>
                  <p:cNvSpPr/>
                  <p:nvPr/>
                </p:nvSpPr>
                <p:spPr>
                  <a:xfrm>
                    <a:off x="1295400" y="4028661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0" name="Rectangle 349">
                    <a:extLst>
                      <a:ext uri="{FF2B5EF4-FFF2-40B4-BE49-F238E27FC236}">
                        <a16:creationId xmlns:a16="http://schemas.microsoft.com/office/drawing/2014/main" id="{B5F9986C-438B-4E89-B268-EB3D3235E44C}"/>
                      </a:ext>
                    </a:extLst>
                  </p:cNvPr>
                  <p:cNvSpPr/>
                  <p:nvPr/>
                </p:nvSpPr>
                <p:spPr>
                  <a:xfrm>
                    <a:off x="1580142" y="4959698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1" name="Rectangle 350">
                    <a:extLst>
                      <a:ext uri="{FF2B5EF4-FFF2-40B4-BE49-F238E27FC236}">
                        <a16:creationId xmlns:a16="http://schemas.microsoft.com/office/drawing/2014/main" id="{4B5A217C-7455-4EAB-9367-FB3CA84D0538}"/>
                      </a:ext>
                    </a:extLst>
                  </p:cNvPr>
                  <p:cNvSpPr/>
                  <p:nvPr/>
                </p:nvSpPr>
                <p:spPr>
                  <a:xfrm>
                    <a:off x="2285999" y="4175760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2" name="Rectangle 351">
                    <a:extLst>
                      <a:ext uri="{FF2B5EF4-FFF2-40B4-BE49-F238E27FC236}">
                        <a16:creationId xmlns:a16="http://schemas.microsoft.com/office/drawing/2014/main" id="{29C3BEAE-8302-4572-9BB5-292C965EDA6C}"/>
                      </a:ext>
                    </a:extLst>
                  </p:cNvPr>
                  <p:cNvSpPr/>
                  <p:nvPr/>
                </p:nvSpPr>
                <p:spPr>
                  <a:xfrm>
                    <a:off x="3430902" y="4053109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4" name="Rectangle 353">
                    <a:extLst>
                      <a:ext uri="{FF2B5EF4-FFF2-40B4-BE49-F238E27FC236}">
                        <a16:creationId xmlns:a16="http://schemas.microsoft.com/office/drawing/2014/main" id="{A15ED834-E734-405F-A954-A7D882D19395}"/>
                      </a:ext>
                    </a:extLst>
                  </p:cNvPr>
                  <p:cNvSpPr/>
                  <p:nvPr/>
                </p:nvSpPr>
                <p:spPr>
                  <a:xfrm>
                    <a:off x="3430902" y="3276966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5" name="Rectangle 354">
                    <a:extLst>
                      <a:ext uri="{FF2B5EF4-FFF2-40B4-BE49-F238E27FC236}">
                        <a16:creationId xmlns:a16="http://schemas.microsoft.com/office/drawing/2014/main" id="{82EE1EDA-BB18-4FB9-B797-0C228E59AA9D}"/>
                      </a:ext>
                    </a:extLst>
                  </p:cNvPr>
                  <p:cNvSpPr/>
                  <p:nvPr/>
                </p:nvSpPr>
                <p:spPr>
                  <a:xfrm>
                    <a:off x="3430902" y="2618764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6" name="Rectangle 355">
                    <a:extLst>
                      <a:ext uri="{FF2B5EF4-FFF2-40B4-BE49-F238E27FC236}">
                        <a16:creationId xmlns:a16="http://schemas.microsoft.com/office/drawing/2014/main" id="{EBA2362F-12B1-4BF5-BD16-C7F31DC04D57}"/>
                      </a:ext>
                    </a:extLst>
                  </p:cNvPr>
                  <p:cNvSpPr/>
                  <p:nvPr/>
                </p:nvSpPr>
                <p:spPr>
                  <a:xfrm>
                    <a:off x="2309617" y="3404332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7" name="Rectangle 356">
                    <a:extLst>
                      <a:ext uri="{FF2B5EF4-FFF2-40B4-BE49-F238E27FC236}">
                        <a16:creationId xmlns:a16="http://schemas.microsoft.com/office/drawing/2014/main" id="{515E7364-D2EE-48C4-BC2D-AD54E1C5C4B5}"/>
                      </a:ext>
                    </a:extLst>
                  </p:cNvPr>
                  <p:cNvSpPr/>
                  <p:nvPr/>
                </p:nvSpPr>
                <p:spPr>
                  <a:xfrm>
                    <a:off x="3429000" y="2287276"/>
                    <a:ext cx="630936" cy="100584"/>
                  </a:xfrm>
                  <a:prstGeom prst="rect">
                    <a:avLst/>
                  </a:prstGeom>
                  <a:solidFill>
                    <a:srgbClr val="22210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58" name="Rectangle 357">
                    <a:extLst>
                      <a:ext uri="{FF2B5EF4-FFF2-40B4-BE49-F238E27FC236}">
                        <a16:creationId xmlns:a16="http://schemas.microsoft.com/office/drawing/2014/main" id="{63F46536-D1E5-4193-BA8A-DD6250307996}"/>
                      </a:ext>
                    </a:extLst>
                  </p:cNvPr>
                  <p:cNvSpPr/>
                  <p:nvPr/>
                </p:nvSpPr>
                <p:spPr>
                  <a:xfrm>
                    <a:off x="3418332" y="2000206"/>
                    <a:ext cx="630936" cy="100584"/>
                  </a:xfrm>
                  <a:prstGeom prst="rect">
                    <a:avLst/>
                  </a:prstGeom>
                  <a:solidFill>
                    <a:srgbClr val="3318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33" name="Rectangle: Rounded Corners 332">
                  <a:extLst>
                    <a:ext uri="{FF2B5EF4-FFF2-40B4-BE49-F238E27FC236}">
                      <a16:creationId xmlns:a16="http://schemas.microsoft.com/office/drawing/2014/main" id="{C079AE6A-F55B-4487-AE32-4C0499952CA7}"/>
                    </a:ext>
                  </a:extLst>
                </p:cNvPr>
                <p:cNvSpPr/>
                <p:nvPr/>
              </p:nvSpPr>
              <p:spPr>
                <a:xfrm>
                  <a:off x="4071334" y="3031653"/>
                  <a:ext cx="4005956" cy="2530948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4C67454A-5FC9-4895-A93D-63DC68AB38C7}"/>
                  </a:ext>
                </a:extLst>
              </p:cNvPr>
              <p:cNvGrpSpPr/>
              <p:nvPr/>
            </p:nvGrpSpPr>
            <p:grpSpPr>
              <a:xfrm>
                <a:off x="3705076" y="4724400"/>
                <a:ext cx="1211827" cy="1016693"/>
                <a:chOff x="4071334" y="2615518"/>
                <a:chExt cx="4005962" cy="3360903"/>
              </a:xfrm>
            </p:grpSpPr>
            <p:grpSp>
              <p:nvGrpSpPr>
                <p:cNvPr id="237" name="Group 236">
                  <a:extLst>
                    <a:ext uri="{FF2B5EF4-FFF2-40B4-BE49-F238E27FC236}">
                      <a16:creationId xmlns:a16="http://schemas.microsoft.com/office/drawing/2014/main" id="{8698ACD9-ECFF-43E7-8E75-6B9CDA9E0CCC}"/>
                    </a:ext>
                  </a:extLst>
                </p:cNvPr>
                <p:cNvGrpSpPr/>
                <p:nvPr/>
              </p:nvGrpSpPr>
              <p:grpSpPr>
                <a:xfrm rot="5400000">
                  <a:off x="4411538" y="2310664"/>
                  <a:ext cx="3360903" cy="3970612"/>
                  <a:chOff x="1295400" y="1895031"/>
                  <a:chExt cx="3741938" cy="3973955"/>
                </a:xfrm>
              </p:grpSpPr>
              <p:pic>
                <p:nvPicPr>
                  <p:cNvPr id="241" name="Picture 240" descr="A close up of text on a black background&#10;&#10;Description automatically generated">
                    <a:extLst>
                      <a:ext uri="{FF2B5EF4-FFF2-40B4-BE49-F238E27FC236}">
                        <a16:creationId xmlns:a16="http://schemas.microsoft.com/office/drawing/2014/main" id="{0FD81823-4CB1-465A-9AE4-845821F1097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676400" y="1895031"/>
                    <a:ext cx="3200399" cy="3973955"/>
                  </a:xfrm>
                  <a:prstGeom prst="rect">
                    <a:avLst/>
                  </a:prstGeom>
                </p:spPr>
              </p:pic>
              <p:sp>
                <p:nvSpPr>
                  <p:cNvPr id="243" name="Rectangle 242">
                    <a:extLst>
                      <a:ext uri="{FF2B5EF4-FFF2-40B4-BE49-F238E27FC236}">
                        <a16:creationId xmlns:a16="http://schemas.microsoft.com/office/drawing/2014/main" id="{7D9192BC-1786-4B11-916B-1D46CD54D049}"/>
                      </a:ext>
                    </a:extLst>
                  </p:cNvPr>
                  <p:cNvSpPr/>
                  <p:nvPr/>
                </p:nvSpPr>
                <p:spPr>
                  <a:xfrm>
                    <a:off x="2362200" y="3581400"/>
                    <a:ext cx="457200" cy="237744"/>
                  </a:xfrm>
                  <a:prstGeom prst="rect">
                    <a:avLst/>
                  </a:prstGeom>
                  <a:solidFill>
                    <a:srgbClr val="3D17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5" name="Rectangle 244">
                    <a:extLst>
                      <a:ext uri="{FF2B5EF4-FFF2-40B4-BE49-F238E27FC236}">
                        <a16:creationId xmlns:a16="http://schemas.microsoft.com/office/drawing/2014/main" id="{67A6BB35-6738-4AA6-AEAE-2FD1F7596CE0}"/>
                      </a:ext>
                    </a:extLst>
                  </p:cNvPr>
                  <p:cNvSpPr/>
                  <p:nvPr/>
                </p:nvSpPr>
                <p:spPr>
                  <a:xfrm>
                    <a:off x="3505200" y="2819400"/>
                    <a:ext cx="457200" cy="237744"/>
                  </a:xfrm>
                  <a:prstGeom prst="rect">
                    <a:avLst/>
                  </a:prstGeom>
                  <a:solidFill>
                    <a:srgbClr val="3D170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0" name="Rectangle 249">
                    <a:extLst>
                      <a:ext uri="{FF2B5EF4-FFF2-40B4-BE49-F238E27FC236}">
                        <a16:creationId xmlns:a16="http://schemas.microsoft.com/office/drawing/2014/main" id="{763B5F0C-0660-4B20-A5FE-24CD2D6EA4C7}"/>
                      </a:ext>
                    </a:extLst>
                  </p:cNvPr>
                  <p:cNvSpPr/>
                  <p:nvPr/>
                </p:nvSpPr>
                <p:spPr>
                  <a:xfrm>
                    <a:off x="3485766" y="3486912"/>
                    <a:ext cx="530352" cy="246888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5" name="Rectangle 254">
                    <a:extLst>
                      <a:ext uri="{FF2B5EF4-FFF2-40B4-BE49-F238E27FC236}">
                        <a16:creationId xmlns:a16="http://schemas.microsoft.com/office/drawing/2014/main" id="{CF5BC39E-7388-4AA2-AFC4-B4A9411D1A63}"/>
                      </a:ext>
                    </a:extLst>
                  </p:cNvPr>
                  <p:cNvSpPr/>
                  <p:nvPr/>
                </p:nvSpPr>
                <p:spPr>
                  <a:xfrm>
                    <a:off x="3485766" y="4243100"/>
                    <a:ext cx="530352" cy="356616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7" name="Rectangle 256">
                    <a:extLst>
                      <a:ext uri="{FF2B5EF4-FFF2-40B4-BE49-F238E27FC236}">
                        <a16:creationId xmlns:a16="http://schemas.microsoft.com/office/drawing/2014/main" id="{EBDD4B3D-CFD7-4C4D-AB33-B837684BCAEA}"/>
                      </a:ext>
                    </a:extLst>
                  </p:cNvPr>
                  <p:cNvSpPr/>
                  <p:nvPr/>
                </p:nvSpPr>
                <p:spPr>
                  <a:xfrm>
                    <a:off x="2359909" y="4352828"/>
                    <a:ext cx="530352" cy="246888"/>
                  </a:xfrm>
                  <a:prstGeom prst="rect">
                    <a:avLst/>
                  </a:prstGeom>
                  <a:solidFill>
                    <a:srgbClr val="001E44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3" name="Rectangle 262">
                    <a:extLst>
                      <a:ext uri="{FF2B5EF4-FFF2-40B4-BE49-F238E27FC236}">
                        <a16:creationId xmlns:a16="http://schemas.microsoft.com/office/drawing/2014/main" id="{81599A63-DC96-45FA-94A0-5590E0A6C300}"/>
                      </a:ext>
                    </a:extLst>
                  </p:cNvPr>
                  <p:cNvSpPr/>
                  <p:nvPr/>
                </p:nvSpPr>
                <p:spPr>
                  <a:xfrm>
                    <a:off x="2271119" y="5391912"/>
                    <a:ext cx="640080" cy="246888"/>
                  </a:xfrm>
                  <a:prstGeom prst="rect">
                    <a:avLst/>
                  </a:prstGeom>
                  <a:solidFill>
                    <a:srgbClr val="0320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65" name="Rectangle 264">
                    <a:extLst>
                      <a:ext uri="{FF2B5EF4-FFF2-40B4-BE49-F238E27FC236}">
                        <a16:creationId xmlns:a16="http://schemas.microsoft.com/office/drawing/2014/main" id="{2D4D853E-5860-4F1E-8AD9-BC7611B4FA9C}"/>
                      </a:ext>
                    </a:extLst>
                  </p:cNvPr>
                  <p:cNvSpPr/>
                  <p:nvPr/>
                </p:nvSpPr>
                <p:spPr>
                  <a:xfrm>
                    <a:off x="3430902" y="5385320"/>
                    <a:ext cx="640080" cy="246888"/>
                  </a:xfrm>
                  <a:prstGeom prst="rect">
                    <a:avLst/>
                  </a:prstGeom>
                  <a:solidFill>
                    <a:srgbClr val="03201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5" name="Rectangle 274">
                    <a:extLst>
                      <a:ext uri="{FF2B5EF4-FFF2-40B4-BE49-F238E27FC236}">
                        <a16:creationId xmlns:a16="http://schemas.microsoft.com/office/drawing/2014/main" id="{D724112D-06C6-435F-B29B-007660D4E31C}"/>
                      </a:ext>
                    </a:extLst>
                  </p:cNvPr>
                  <p:cNvSpPr/>
                  <p:nvPr/>
                </p:nvSpPr>
                <p:spPr>
                  <a:xfrm>
                    <a:off x="4231114" y="5028704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77" name="Rectangle 276">
                    <a:extLst>
                      <a:ext uri="{FF2B5EF4-FFF2-40B4-BE49-F238E27FC236}">
                        <a16:creationId xmlns:a16="http://schemas.microsoft.com/office/drawing/2014/main" id="{2B6CC8F2-3DBB-4DAB-A12D-E7F11F71727E}"/>
                      </a:ext>
                    </a:extLst>
                  </p:cNvPr>
                  <p:cNvSpPr/>
                  <p:nvPr/>
                </p:nvSpPr>
                <p:spPr>
                  <a:xfrm>
                    <a:off x="4467853" y="3672045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99" name="Rectangle 298">
                    <a:extLst>
                      <a:ext uri="{FF2B5EF4-FFF2-40B4-BE49-F238E27FC236}">
                        <a16:creationId xmlns:a16="http://schemas.microsoft.com/office/drawing/2014/main" id="{C6B3640D-6FA4-4863-9276-5AEB5E1E76AC}"/>
                      </a:ext>
                    </a:extLst>
                  </p:cNvPr>
                  <p:cNvSpPr/>
                  <p:nvPr/>
                </p:nvSpPr>
                <p:spPr>
                  <a:xfrm>
                    <a:off x="1295400" y="4028661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05" name="Rectangle 304">
                    <a:extLst>
                      <a:ext uri="{FF2B5EF4-FFF2-40B4-BE49-F238E27FC236}">
                        <a16:creationId xmlns:a16="http://schemas.microsoft.com/office/drawing/2014/main" id="{11762E3F-FCB6-4F00-B325-5FF2DD3D577B}"/>
                      </a:ext>
                    </a:extLst>
                  </p:cNvPr>
                  <p:cNvSpPr/>
                  <p:nvPr/>
                </p:nvSpPr>
                <p:spPr>
                  <a:xfrm>
                    <a:off x="1580142" y="4959698"/>
                    <a:ext cx="569485" cy="356616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17" name="Rectangle 316">
                    <a:extLst>
                      <a:ext uri="{FF2B5EF4-FFF2-40B4-BE49-F238E27FC236}">
                        <a16:creationId xmlns:a16="http://schemas.microsoft.com/office/drawing/2014/main" id="{32FBF6DE-DCB8-481C-9925-FF667B9ACD5C}"/>
                      </a:ext>
                    </a:extLst>
                  </p:cNvPr>
                  <p:cNvSpPr/>
                  <p:nvPr/>
                </p:nvSpPr>
                <p:spPr>
                  <a:xfrm>
                    <a:off x="2285999" y="4175760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612DA7C3-2AF0-422D-937A-A1B9685C0739}"/>
                      </a:ext>
                    </a:extLst>
                  </p:cNvPr>
                  <p:cNvSpPr/>
                  <p:nvPr/>
                </p:nvSpPr>
                <p:spPr>
                  <a:xfrm>
                    <a:off x="3430902" y="4053109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8BB2FB02-6E70-4B04-B1C5-BF394A7F0700}"/>
                      </a:ext>
                    </a:extLst>
                  </p:cNvPr>
                  <p:cNvSpPr/>
                  <p:nvPr/>
                </p:nvSpPr>
                <p:spPr>
                  <a:xfrm>
                    <a:off x="3430902" y="3276966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DA67357D-347D-48EF-945B-EDD2D144DC66}"/>
                      </a:ext>
                    </a:extLst>
                  </p:cNvPr>
                  <p:cNvSpPr/>
                  <p:nvPr/>
                </p:nvSpPr>
                <p:spPr>
                  <a:xfrm>
                    <a:off x="3430902" y="2618764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8D128645-7685-4A5E-BF47-08501DCFA43B}"/>
                      </a:ext>
                    </a:extLst>
                  </p:cNvPr>
                  <p:cNvSpPr/>
                  <p:nvPr/>
                </p:nvSpPr>
                <p:spPr>
                  <a:xfrm>
                    <a:off x="2309617" y="3404332"/>
                    <a:ext cx="630936" cy="100584"/>
                  </a:xfrm>
                  <a:prstGeom prst="rect">
                    <a:avLst/>
                  </a:prstGeom>
                  <a:solidFill>
                    <a:srgbClr val="0D0A3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1CA855C6-9EE4-4154-B3C2-B36F4BCFF78F}"/>
                      </a:ext>
                    </a:extLst>
                  </p:cNvPr>
                  <p:cNvSpPr/>
                  <p:nvPr/>
                </p:nvSpPr>
                <p:spPr>
                  <a:xfrm>
                    <a:off x="3429000" y="2287276"/>
                    <a:ext cx="630936" cy="100584"/>
                  </a:xfrm>
                  <a:prstGeom prst="rect">
                    <a:avLst/>
                  </a:prstGeom>
                  <a:solidFill>
                    <a:srgbClr val="22210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5F763313-759F-430B-9B91-96613480DFB1}"/>
                      </a:ext>
                    </a:extLst>
                  </p:cNvPr>
                  <p:cNvSpPr/>
                  <p:nvPr/>
                </p:nvSpPr>
                <p:spPr>
                  <a:xfrm>
                    <a:off x="3418332" y="2000206"/>
                    <a:ext cx="630936" cy="100584"/>
                  </a:xfrm>
                  <a:prstGeom prst="rect">
                    <a:avLst/>
                  </a:prstGeom>
                  <a:solidFill>
                    <a:srgbClr val="33182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239" name="Rectangle: Rounded Corners 238">
                  <a:extLst>
                    <a:ext uri="{FF2B5EF4-FFF2-40B4-BE49-F238E27FC236}">
                      <a16:creationId xmlns:a16="http://schemas.microsoft.com/office/drawing/2014/main" id="{8BE7B43B-B129-429B-8DD2-2810A6C9EF65}"/>
                    </a:ext>
                  </a:extLst>
                </p:cNvPr>
                <p:cNvSpPr/>
                <p:nvPr/>
              </p:nvSpPr>
              <p:spPr>
                <a:xfrm>
                  <a:off x="4071334" y="3031653"/>
                  <a:ext cx="4005956" cy="2530948"/>
                </a:xfrm>
                <a:prstGeom prst="roundRect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229" name="Straight Arrow Connector 228">
                <a:extLst>
                  <a:ext uri="{FF2B5EF4-FFF2-40B4-BE49-F238E27FC236}">
                    <a16:creationId xmlns:a16="http://schemas.microsoft.com/office/drawing/2014/main" id="{A9670467-3D7D-4381-8C0A-3EBF6BCCA749}"/>
                  </a:ext>
                </a:extLst>
              </p:cNvPr>
              <p:cNvCxnSpPr>
                <a:cxnSpLocks/>
                <a:stCxn id="218" idx="3"/>
                <a:endCxn id="302" idx="1"/>
              </p:cNvCxnSpPr>
              <p:nvPr/>
            </p:nvCxnSpPr>
            <p:spPr>
              <a:xfrm>
                <a:off x="3343569" y="4227792"/>
                <a:ext cx="361507" cy="1005305"/>
              </a:xfrm>
              <a:prstGeom prst="straightConnector1">
                <a:avLst/>
              </a:prstGeom>
              <a:ln w="38100">
                <a:solidFill>
                  <a:srgbClr val="84B4E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Arrow Connector 230">
                <a:extLst>
                  <a:ext uri="{FF2B5EF4-FFF2-40B4-BE49-F238E27FC236}">
                    <a16:creationId xmlns:a16="http://schemas.microsoft.com/office/drawing/2014/main" id="{015C77E7-7732-408D-8F77-B99703F05883}"/>
                  </a:ext>
                </a:extLst>
              </p:cNvPr>
              <p:cNvCxnSpPr>
                <a:cxnSpLocks/>
                <a:stCxn id="280" idx="0"/>
                <a:endCxn id="252" idx="1"/>
              </p:cNvCxnSpPr>
              <p:nvPr/>
            </p:nvCxnSpPr>
            <p:spPr>
              <a:xfrm flipV="1">
                <a:off x="3338972" y="4226699"/>
                <a:ext cx="381398" cy="1035998"/>
              </a:xfrm>
              <a:prstGeom prst="straightConnector1">
                <a:avLst/>
              </a:prstGeom>
              <a:ln w="38100">
                <a:solidFill>
                  <a:srgbClr val="84B4E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Arrow Connector 232">
                <a:extLst>
                  <a:ext uri="{FF2B5EF4-FFF2-40B4-BE49-F238E27FC236}">
                    <a16:creationId xmlns:a16="http://schemas.microsoft.com/office/drawing/2014/main" id="{2239C195-9FE1-494B-8602-C1E7B41EC327}"/>
                  </a:ext>
                </a:extLst>
              </p:cNvPr>
              <p:cNvCxnSpPr>
                <a:cxnSpLocks/>
                <a:stCxn id="219" idx="0"/>
                <a:endCxn id="252" idx="1"/>
              </p:cNvCxnSpPr>
              <p:nvPr/>
            </p:nvCxnSpPr>
            <p:spPr>
              <a:xfrm flipV="1">
                <a:off x="3343569" y="4226699"/>
                <a:ext cx="376801" cy="30694"/>
              </a:xfrm>
              <a:prstGeom prst="straightConnector1">
                <a:avLst/>
              </a:prstGeom>
              <a:ln w="38100">
                <a:solidFill>
                  <a:srgbClr val="84B4E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Arrow Connector 234">
                <a:extLst>
                  <a:ext uri="{FF2B5EF4-FFF2-40B4-BE49-F238E27FC236}">
                    <a16:creationId xmlns:a16="http://schemas.microsoft.com/office/drawing/2014/main" id="{CA67D26B-BF12-41EA-89DD-CDA8E82F56E3}"/>
                  </a:ext>
                </a:extLst>
              </p:cNvPr>
              <p:cNvCxnSpPr>
                <a:cxnSpLocks/>
                <a:stCxn id="279" idx="3"/>
                <a:endCxn id="303" idx="2"/>
              </p:cNvCxnSpPr>
              <p:nvPr/>
            </p:nvCxnSpPr>
            <p:spPr>
              <a:xfrm>
                <a:off x="3338971" y="5233098"/>
                <a:ext cx="376798" cy="29599"/>
              </a:xfrm>
              <a:prstGeom prst="straightConnector1">
                <a:avLst/>
              </a:prstGeom>
              <a:ln w="38100">
                <a:solidFill>
                  <a:srgbClr val="84B4E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882A95EC-B28D-4ED3-8D37-CB98FEE0C6E3}"/>
                </a:ext>
              </a:extLst>
            </p:cNvPr>
            <p:cNvSpPr/>
            <p:nvPr/>
          </p:nvSpPr>
          <p:spPr>
            <a:xfrm>
              <a:off x="1752600" y="3681990"/>
              <a:ext cx="3221293" cy="2261610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3" name="Google Shape;511;p17">
            <a:extLst>
              <a:ext uri="{FF2B5EF4-FFF2-40B4-BE49-F238E27FC236}">
                <a16:creationId xmlns:a16="http://schemas.microsoft.com/office/drawing/2014/main" id="{1AEF3B77-098F-47C1-A392-CC8B605BDB97}"/>
              </a:ext>
            </a:extLst>
          </p:cNvPr>
          <p:cNvGrpSpPr/>
          <p:nvPr/>
        </p:nvGrpSpPr>
        <p:grpSpPr>
          <a:xfrm>
            <a:off x="5461662" y="4188362"/>
            <a:ext cx="251044" cy="686922"/>
            <a:chOff x="1249700" y="2261902"/>
            <a:chExt cx="313800" cy="861900"/>
          </a:xfrm>
        </p:grpSpPr>
        <p:sp>
          <p:nvSpPr>
            <p:cNvPr id="206" name="Google Shape;512;p17">
              <a:extLst>
                <a:ext uri="{FF2B5EF4-FFF2-40B4-BE49-F238E27FC236}">
                  <a16:creationId xmlns:a16="http://schemas.microsoft.com/office/drawing/2014/main" id="{06164E47-8756-4D22-BA7B-6D31DDDBC716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513;p17">
              <a:extLst>
                <a:ext uri="{FF2B5EF4-FFF2-40B4-BE49-F238E27FC236}">
                  <a16:creationId xmlns:a16="http://schemas.microsoft.com/office/drawing/2014/main" id="{62452C6B-55DE-4DB0-BF88-F5648610DEEF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514;p17">
              <a:extLst>
                <a:ext uri="{FF2B5EF4-FFF2-40B4-BE49-F238E27FC236}">
                  <a16:creationId xmlns:a16="http://schemas.microsoft.com/office/drawing/2014/main" id="{AB4E88A9-4CC9-4B8D-AF2A-EF10B30D72AF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515;p17">
              <a:extLst>
                <a:ext uri="{FF2B5EF4-FFF2-40B4-BE49-F238E27FC236}">
                  <a16:creationId xmlns:a16="http://schemas.microsoft.com/office/drawing/2014/main" id="{2D8819FC-004F-4A41-9916-99C57B91D86F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TextBox 193">
            <a:extLst>
              <a:ext uri="{FF2B5EF4-FFF2-40B4-BE49-F238E27FC236}">
                <a16:creationId xmlns:a16="http://schemas.microsoft.com/office/drawing/2014/main" id="{F4FA1D27-7E06-4AE6-8FED-A993CA48FCA8}"/>
              </a:ext>
            </a:extLst>
          </p:cNvPr>
          <p:cNvSpPr txBox="1"/>
          <p:nvPr/>
        </p:nvSpPr>
        <p:spPr>
          <a:xfrm>
            <a:off x="5493596" y="5816798"/>
            <a:ext cx="27129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Fully Connected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Output (FCO) Layer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C2BA01ED-E4FB-471D-B647-A129B386D5E8}"/>
              </a:ext>
            </a:extLst>
          </p:cNvPr>
          <p:cNvCxnSpPr>
            <a:cxnSpLocks/>
            <a:stCxn id="46" idx="3"/>
            <a:endCxn id="218" idx="1"/>
          </p:cNvCxnSpPr>
          <p:nvPr/>
        </p:nvCxnSpPr>
        <p:spPr>
          <a:xfrm flipV="1">
            <a:off x="1453274" y="4015580"/>
            <a:ext cx="777533" cy="18707"/>
          </a:xfrm>
          <a:prstGeom prst="straightConnector1">
            <a:avLst/>
          </a:prstGeom>
          <a:ln w="38100">
            <a:solidFill>
              <a:srgbClr val="84B4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783FC4F3-B891-472E-837B-F7AD1A818CB7}"/>
              </a:ext>
            </a:extLst>
          </p:cNvPr>
          <p:cNvCxnSpPr>
            <a:cxnSpLocks/>
            <a:stCxn id="52" idx="3"/>
            <a:endCxn id="279" idx="1"/>
          </p:cNvCxnSpPr>
          <p:nvPr/>
        </p:nvCxnSpPr>
        <p:spPr>
          <a:xfrm flipV="1">
            <a:off x="1452999" y="5020886"/>
            <a:ext cx="773211" cy="3974"/>
          </a:xfrm>
          <a:prstGeom prst="straightConnector1">
            <a:avLst/>
          </a:prstGeom>
          <a:ln w="38100">
            <a:solidFill>
              <a:srgbClr val="84B4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F1A4452A-C8E0-4ADC-B432-A26F5C24865E}"/>
              </a:ext>
            </a:extLst>
          </p:cNvPr>
          <p:cNvCxnSpPr>
            <a:cxnSpLocks/>
            <a:stCxn id="252" idx="3"/>
            <a:endCxn id="339" idx="1"/>
          </p:cNvCxnSpPr>
          <p:nvPr/>
        </p:nvCxnSpPr>
        <p:spPr>
          <a:xfrm>
            <a:off x="5031261" y="4014487"/>
            <a:ext cx="430401" cy="517336"/>
          </a:xfrm>
          <a:prstGeom prst="straightConnector1">
            <a:avLst/>
          </a:prstGeom>
          <a:ln w="38100">
            <a:solidFill>
              <a:srgbClr val="84B4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DD2CC677-0992-487C-ACAD-EFA68D8C629A}"/>
              </a:ext>
            </a:extLst>
          </p:cNvPr>
          <p:cNvCxnSpPr>
            <a:cxnSpLocks/>
            <a:stCxn id="302" idx="3"/>
            <a:endCxn id="339" idx="1"/>
          </p:cNvCxnSpPr>
          <p:nvPr/>
        </p:nvCxnSpPr>
        <p:spPr>
          <a:xfrm flipV="1">
            <a:off x="5015967" y="4531823"/>
            <a:ext cx="445695" cy="489062"/>
          </a:xfrm>
          <a:prstGeom prst="straightConnector1">
            <a:avLst/>
          </a:prstGeom>
          <a:ln w="38100">
            <a:solidFill>
              <a:srgbClr val="84B4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>
            <a:extLst>
              <a:ext uri="{FF2B5EF4-FFF2-40B4-BE49-F238E27FC236}">
                <a16:creationId xmlns:a16="http://schemas.microsoft.com/office/drawing/2014/main" id="{B5568FEA-5907-4945-B8FE-E300EAFD9F2C}"/>
              </a:ext>
            </a:extLst>
          </p:cNvPr>
          <p:cNvSpPr txBox="1"/>
          <p:nvPr/>
        </p:nvSpPr>
        <p:spPr>
          <a:xfrm>
            <a:off x="754062" y="5791201"/>
            <a:ext cx="105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Query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E786DEF3-3262-4B51-AB0E-CDA20DFFAB1B}"/>
              </a:ext>
            </a:extLst>
          </p:cNvPr>
          <p:cNvSpPr txBox="1"/>
          <p:nvPr/>
        </p:nvSpPr>
        <p:spPr>
          <a:xfrm>
            <a:off x="8311423" y="3120220"/>
            <a:ext cx="885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Label 1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A5C30A20-D111-4F7D-8345-703F4C217224}"/>
              </a:ext>
            </a:extLst>
          </p:cNvPr>
          <p:cNvSpPr txBox="1"/>
          <p:nvPr/>
        </p:nvSpPr>
        <p:spPr>
          <a:xfrm>
            <a:off x="8331980" y="5373470"/>
            <a:ext cx="7837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Label </a:t>
            </a:r>
          </a:p>
          <a:p>
            <a:r>
              <a:rPr lang="en-US" dirty="0">
                <a:solidFill>
                  <a:schemeClr val="bg1"/>
                </a:solidFill>
              </a:rPr>
              <a:t>100M</a:t>
            </a:r>
          </a:p>
        </p:txBody>
      </p:sp>
      <p:grpSp>
        <p:nvGrpSpPr>
          <p:cNvPr id="202" name="Group 201">
            <a:extLst>
              <a:ext uri="{FF2B5EF4-FFF2-40B4-BE49-F238E27FC236}">
                <a16:creationId xmlns:a16="http://schemas.microsoft.com/office/drawing/2014/main" id="{46241F2F-F296-493E-A4BE-D1F42CFDED57}"/>
              </a:ext>
            </a:extLst>
          </p:cNvPr>
          <p:cNvGrpSpPr/>
          <p:nvPr/>
        </p:nvGrpSpPr>
        <p:grpSpPr>
          <a:xfrm>
            <a:off x="8681990" y="4343401"/>
            <a:ext cx="45719" cy="276772"/>
            <a:chOff x="8046539" y="5334000"/>
            <a:chExt cx="96907" cy="418984"/>
          </a:xfrm>
        </p:grpSpPr>
        <p:sp>
          <p:nvSpPr>
            <p:cNvPr id="203" name="Google Shape;560;p17">
              <a:extLst>
                <a:ext uri="{FF2B5EF4-FFF2-40B4-BE49-F238E27FC236}">
                  <a16:creationId xmlns:a16="http://schemas.microsoft.com/office/drawing/2014/main" id="{390DDFCB-0970-4FE6-90B9-ECEB5E1661C1}"/>
                </a:ext>
              </a:extLst>
            </p:cNvPr>
            <p:cNvSpPr/>
            <p:nvPr/>
          </p:nvSpPr>
          <p:spPr>
            <a:xfrm>
              <a:off x="8046539" y="5334000"/>
              <a:ext cx="96907" cy="95192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0" dirty="0"/>
            </a:p>
          </p:txBody>
        </p:sp>
        <p:sp>
          <p:nvSpPr>
            <p:cNvPr id="204" name="Google Shape;561;p17">
              <a:extLst>
                <a:ext uri="{FF2B5EF4-FFF2-40B4-BE49-F238E27FC236}">
                  <a16:creationId xmlns:a16="http://schemas.microsoft.com/office/drawing/2014/main" id="{17BE7F5E-A082-47E9-96B1-64BE7ED1F4BB}"/>
                </a:ext>
              </a:extLst>
            </p:cNvPr>
            <p:cNvSpPr/>
            <p:nvPr/>
          </p:nvSpPr>
          <p:spPr>
            <a:xfrm>
              <a:off x="8046539" y="5491783"/>
              <a:ext cx="96907" cy="95192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0" dirty="0"/>
            </a:p>
          </p:txBody>
        </p:sp>
        <p:sp>
          <p:nvSpPr>
            <p:cNvPr id="205" name="Google Shape;562;p17">
              <a:extLst>
                <a:ext uri="{FF2B5EF4-FFF2-40B4-BE49-F238E27FC236}">
                  <a16:creationId xmlns:a16="http://schemas.microsoft.com/office/drawing/2014/main" id="{769290F9-778A-4C88-9792-1FED2D8111E1}"/>
                </a:ext>
              </a:extLst>
            </p:cNvPr>
            <p:cNvSpPr/>
            <p:nvPr/>
          </p:nvSpPr>
          <p:spPr>
            <a:xfrm>
              <a:off x="8046539" y="5657792"/>
              <a:ext cx="96907" cy="95192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6000" dirty="0"/>
            </a:p>
          </p:txBody>
        </p:sp>
      </p:grpSp>
      <p:pic>
        <p:nvPicPr>
          <p:cNvPr id="8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88A230A4-C514-4D84-80ED-7533AAA4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3962400"/>
            <a:ext cx="1123123" cy="11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267B18-488A-48BA-ACE4-B2B1552B6F60}"/>
              </a:ext>
            </a:extLst>
          </p:cNvPr>
          <p:cNvCxnSpPr>
            <a:cxnSpLocks/>
          </p:cNvCxnSpPr>
          <p:nvPr/>
        </p:nvCxnSpPr>
        <p:spPr>
          <a:xfrm>
            <a:off x="661062" y="4531822"/>
            <a:ext cx="312701" cy="0"/>
          </a:xfrm>
          <a:prstGeom prst="straightConnector1">
            <a:avLst/>
          </a:prstGeom>
          <a:ln w="38100">
            <a:solidFill>
              <a:srgbClr val="84B4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B3A404D-9970-4AE0-9B12-9B7360C7F0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1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05"/>
    </mc:Choice>
    <mc:Fallback xmlns="">
      <p:transition spd="slow" advTm="123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>
            <a:extLst>
              <a:ext uri="{FF2B5EF4-FFF2-40B4-BE49-F238E27FC236}">
                <a16:creationId xmlns:a16="http://schemas.microsoft.com/office/drawing/2014/main" id="{CBC2EA84-9268-46AC-A163-382214D13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3FF0D7-C580-4C42-BDDE-3AEA610C9F64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The DeepXML Framework</a:t>
            </a:r>
            <a:endParaRPr lang="en-US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741ED-0579-4AC7-B219-DFE72F40F15F}"/>
              </a:ext>
            </a:extLst>
          </p:cNvPr>
          <p:cNvSpPr txBox="1"/>
          <p:nvPr/>
        </p:nvSpPr>
        <p:spPr>
          <a:xfrm>
            <a:off x="4639" y="5920221"/>
            <a:ext cx="238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  <a:ea typeface="+mn-lt"/>
                <a:cs typeface="+mn-lt"/>
              </a:rPr>
              <a:t> Learning </a:t>
            </a:r>
            <a:r>
              <a:rPr lang="en-GB" sz="2400">
                <a:solidFill>
                  <a:srgbClr val="FFFFFF"/>
                </a:solidFill>
              </a:rPr>
              <a:t> Inter-mediate features</a:t>
            </a:r>
            <a:endParaRPr lang="en-GB" sz="2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EBAF8-5215-4047-A298-A2C81AA92DD8}"/>
              </a:ext>
            </a:extLst>
          </p:cNvPr>
          <p:cNvSpPr txBox="1"/>
          <p:nvPr/>
        </p:nvSpPr>
        <p:spPr>
          <a:xfrm>
            <a:off x="2289897" y="5943601"/>
            <a:ext cx="23665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Negative label </a:t>
            </a:r>
            <a:endParaRPr lang="en-US" sz="240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GB" sz="2400">
                <a:solidFill>
                  <a:srgbClr val="FFFFFF"/>
                </a:solidFill>
              </a:rPr>
              <a:t>sub-sampling</a:t>
            </a:r>
            <a:r>
              <a:rPr lang="en-GB" sz="2400">
                <a:cs typeface="Calibri"/>
              </a:rPr>
              <a:t>​</a:t>
            </a:r>
            <a:endParaRPr lang="en-US" sz="240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0E34F-BD20-4085-839D-70FC5740DFBE}"/>
              </a:ext>
            </a:extLst>
          </p:cNvPr>
          <p:cNvSpPr txBox="1"/>
          <p:nvPr/>
        </p:nvSpPr>
        <p:spPr>
          <a:xfrm>
            <a:off x="4623955" y="5934507"/>
            <a:ext cx="21327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Transfers to </a:t>
            </a:r>
            <a:endParaRPr lang="en-US" sz="240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GB" sz="2400">
                <a:solidFill>
                  <a:srgbClr val="FFFFFF"/>
                </a:solidFill>
              </a:rPr>
              <a:t>final features</a:t>
            </a:r>
            <a:r>
              <a:rPr lang="en-GB" sz="2400">
                <a:cs typeface="Calibri"/>
              </a:rPr>
              <a:t>​</a:t>
            </a:r>
            <a:endParaRPr lang="en-US" sz="240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43DDE-38F6-4CA6-A227-C64070AA122B}"/>
              </a:ext>
            </a:extLst>
          </p:cNvPr>
          <p:cNvSpPr txBox="1"/>
          <p:nvPr/>
        </p:nvSpPr>
        <p:spPr>
          <a:xfrm>
            <a:off x="6759288" y="5925927"/>
            <a:ext cx="22885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Joint classifier training</a:t>
            </a:r>
            <a:r>
              <a:rPr lang="en-GB" sz="2400">
                <a:cs typeface="Calibri"/>
              </a:rPr>
              <a:t>​</a:t>
            </a:r>
            <a:endParaRPr lang="en-US" sz="2400">
              <a:cs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3527A6D-5B37-49AC-B9FF-DC2F36F09A47}"/>
              </a:ext>
            </a:extLst>
          </p:cNvPr>
          <p:cNvGrpSpPr/>
          <p:nvPr/>
        </p:nvGrpSpPr>
        <p:grpSpPr>
          <a:xfrm>
            <a:off x="2405957" y="3071812"/>
            <a:ext cx="2035319" cy="2779568"/>
            <a:chOff x="2441863" y="3086099"/>
            <a:chExt cx="2035319" cy="277956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ED1429-7C8A-4A51-82C4-FB46C3B8CF2B}"/>
                </a:ext>
              </a:extLst>
            </p:cNvPr>
            <p:cNvSpPr/>
            <p:nvPr/>
          </p:nvSpPr>
          <p:spPr>
            <a:xfrm>
              <a:off x="2441863" y="3086099"/>
              <a:ext cx="2035319" cy="277956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2706B4E-EF9F-4438-946C-2BD4ECD91528}"/>
                </a:ext>
              </a:extLst>
            </p:cNvPr>
            <p:cNvGrpSpPr/>
            <p:nvPr/>
          </p:nvGrpSpPr>
          <p:grpSpPr>
            <a:xfrm>
              <a:off x="2486920" y="3481139"/>
              <a:ext cx="1925341" cy="1918964"/>
              <a:chOff x="2581010" y="4922878"/>
              <a:chExt cx="1727347" cy="1734807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97302C0-A839-4322-86EC-A6164535C77C}"/>
                  </a:ext>
                </a:extLst>
              </p:cNvPr>
              <p:cNvCxnSpPr/>
              <p:nvPr/>
            </p:nvCxnSpPr>
            <p:spPr>
              <a:xfrm>
                <a:off x="3589127" y="5483676"/>
                <a:ext cx="131901" cy="172636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1B7EF60-6975-4F2C-84B9-176E9A71A2F9}"/>
                  </a:ext>
                </a:extLst>
              </p:cNvPr>
              <p:cNvSpPr/>
              <p:nvPr/>
            </p:nvSpPr>
            <p:spPr>
              <a:xfrm>
                <a:off x="3126695" y="4922878"/>
                <a:ext cx="601073" cy="595769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18" descr="Z:\media\yashoteja\Storage\Learning\Research\Ppt\KDD14\Oral\icons\orange.png">
                <a:extLst>
                  <a:ext uri="{FF2B5EF4-FFF2-40B4-BE49-F238E27FC236}">
                    <a16:creationId xmlns:a16="http://schemas.microsoft.com/office/drawing/2014/main" id="{FB3E3123-0703-430B-8551-CEFFE6E8C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4323" y="5038797"/>
                <a:ext cx="139647" cy="125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E0F83FD-E2EB-418A-BA35-543CFA58A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3360206" y="4976779"/>
                <a:ext cx="119477" cy="137092"/>
              </a:xfrm>
              <a:prstGeom prst="rect">
                <a:avLst/>
              </a:prstGeom>
            </p:spPr>
          </p:pic>
          <p:pic>
            <p:nvPicPr>
              <p:cNvPr id="28" name="Picture 5" descr="Z:\media\yashoteja\Storage\Learning\Research\Ppt\KDD14\Oral\original_icons\grape.png">
                <a:extLst>
                  <a:ext uri="{FF2B5EF4-FFF2-40B4-BE49-F238E27FC236}">
                    <a16:creationId xmlns:a16="http://schemas.microsoft.com/office/drawing/2014/main" id="{DCD6FEC3-E31D-41C7-ABA3-1B99FE4262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4544" y="5132179"/>
                <a:ext cx="184722" cy="182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583EA4B-01E1-4F1F-BE3A-95A0E42FD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6799" y="5291632"/>
                <a:ext cx="181839" cy="192044"/>
              </a:xfrm>
              <a:prstGeom prst="rect">
                <a:avLst/>
              </a:prstGeom>
            </p:spPr>
          </p:pic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F1AEDB1-E09F-4674-8E26-2C502CC64867}"/>
                  </a:ext>
                </a:extLst>
              </p:cNvPr>
              <p:cNvSpPr/>
              <p:nvPr/>
            </p:nvSpPr>
            <p:spPr>
              <a:xfrm>
                <a:off x="2813073" y="5628768"/>
                <a:ext cx="428191" cy="438260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04D5F66-350C-4C80-9EC0-C67C14FF11BE}"/>
                  </a:ext>
                </a:extLst>
              </p:cNvPr>
              <p:cNvSpPr/>
              <p:nvPr/>
            </p:nvSpPr>
            <p:spPr>
              <a:xfrm>
                <a:off x="3623518" y="5632557"/>
                <a:ext cx="428191" cy="428038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" name="Picture 18" descr="Z:\media\yashoteja\Storage\Learning\Research\Ppt\KDD14\Oral\icons\orange.png">
                <a:extLst>
                  <a:ext uri="{FF2B5EF4-FFF2-40B4-BE49-F238E27FC236}">
                    <a16:creationId xmlns:a16="http://schemas.microsoft.com/office/drawing/2014/main" id="{9124FE5A-3D25-4987-A5D7-B9C6A555F5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4606" y="5693589"/>
                <a:ext cx="139647" cy="125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6A81785-B1F6-4563-A70F-BDF1AE490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3034499" y="5694394"/>
                <a:ext cx="119477" cy="137092"/>
              </a:xfrm>
              <a:prstGeom prst="rect">
                <a:avLst/>
              </a:prstGeom>
            </p:spPr>
          </p:pic>
          <p:pic>
            <p:nvPicPr>
              <p:cNvPr id="34" name="Picture 5" descr="Z:\media\yashoteja\Storage\Learning\Research\Ppt\KDD14\Oral\original_icons\grape.png">
                <a:extLst>
                  <a:ext uri="{FF2B5EF4-FFF2-40B4-BE49-F238E27FC236}">
                    <a16:creationId xmlns:a16="http://schemas.microsoft.com/office/drawing/2014/main" id="{1EA23AB5-EB7C-42FF-9EDA-2C0881B364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8186" y="5837179"/>
                <a:ext cx="184722" cy="182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05ABF5A-C37C-4413-9DD2-5822BCBE87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03820" y="5469170"/>
                <a:ext cx="136168" cy="164549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405AD11-5731-42B3-AAB5-1B351E985DB3}"/>
                  </a:ext>
                </a:extLst>
              </p:cNvPr>
              <p:cNvSpPr/>
              <p:nvPr/>
            </p:nvSpPr>
            <p:spPr>
              <a:xfrm>
                <a:off x="3522795" y="6308402"/>
                <a:ext cx="342420" cy="349283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846E67-EF71-4F55-858D-3FFDC8092D74}"/>
                  </a:ext>
                </a:extLst>
              </p:cNvPr>
              <p:cNvSpPr/>
              <p:nvPr/>
            </p:nvSpPr>
            <p:spPr>
              <a:xfrm>
                <a:off x="3055809" y="6303290"/>
                <a:ext cx="342420" cy="349283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B3BC28A-BF97-4418-8FF3-A2315A4B4DD0}"/>
                  </a:ext>
                </a:extLst>
              </p:cNvPr>
              <p:cNvSpPr/>
              <p:nvPr/>
            </p:nvSpPr>
            <p:spPr>
              <a:xfrm>
                <a:off x="2581010" y="6308402"/>
                <a:ext cx="342420" cy="349283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662A43E-2A97-4050-93FC-121B0F8D5FA7}"/>
                  </a:ext>
                </a:extLst>
              </p:cNvPr>
              <p:cNvSpPr/>
              <p:nvPr/>
            </p:nvSpPr>
            <p:spPr>
              <a:xfrm>
                <a:off x="3965937" y="6303290"/>
                <a:ext cx="342420" cy="349283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0" name="Picture 5" descr="Z:\media\yashoteja\Storage\Learning\Research\Ppt\KDD14\Oral\original_icons\grape.png">
                <a:extLst>
                  <a:ext uri="{FF2B5EF4-FFF2-40B4-BE49-F238E27FC236}">
                    <a16:creationId xmlns:a16="http://schemas.microsoft.com/office/drawing/2014/main" id="{C44DA875-108C-4982-8135-17296F97E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2048" y="6400868"/>
                <a:ext cx="184722" cy="182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8" descr="Z:\media\yashoteja\Storage\Learning\Research\Ppt\KDD14\Oral\icons\orange.png">
                <a:extLst>
                  <a:ext uri="{FF2B5EF4-FFF2-40B4-BE49-F238E27FC236}">
                    <a16:creationId xmlns:a16="http://schemas.microsoft.com/office/drawing/2014/main" id="{78C30199-E0AD-48F9-A7CE-5136B714C7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5760" y="6423966"/>
                <a:ext cx="139647" cy="125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3741214-B6D3-4ABF-A0F4-851983C1F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2775652" y="6424771"/>
                <a:ext cx="119477" cy="137092"/>
              </a:xfrm>
              <a:prstGeom prst="rect">
                <a:avLst/>
              </a:prstGeom>
            </p:spPr>
          </p:pic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99D99789-1C3F-4091-9ED2-9605DC65BFDA}"/>
                  </a:ext>
                </a:extLst>
              </p:cNvPr>
              <p:cNvCxnSpPr/>
              <p:nvPr/>
            </p:nvCxnSpPr>
            <p:spPr>
              <a:xfrm flipH="1">
                <a:off x="2804221" y="6043807"/>
                <a:ext cx="99715" cy="257148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3D62695-C573-4766-A146-0EFFAB59C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6695" y="6055351"/>
                <a:ext cx="100323" cy="24269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6BDDA13-4A96-4A24-9726-1039AB48C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1866" y="6058014"/>
                <a:ext cx="100324" cy="245276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7ED8461-927A-426D-BC1D-0A1E6190B7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3301" y="6024682"/>
                <a:ext cx="146757" cy="27627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FB399732-5780-446E-ADF9-FC769A485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6073" y="5021811"/>
                <a:ext cx="139647" cy="148722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6475EDF-9296-4D34-AD3D-BF2762EA8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8718" y="5190540"/>
                <a:ext cx="163757" cy="13869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9904D3B-A0E0-45B4-9270-866D8492C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7799" y="5328042"/>
                <a:ext cx="170970" cy="180565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08B9783-F7F4-4986-B709-17407615D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262" y="5154519"/>
                <a:ext cx="196032" cy="20703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A850812-EF51-4242-9213-D2908F758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6947" y="5829071"/>
                <a:ext cx="196032" cy="20703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94925B7-C3F6-48B6-A424-0A535ACA2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4492" y="5678861"/>
                <a:ext cx="170970" cy="180565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2F4F27D5-672A-4F1F-A0C7-6C392E547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4606" y="5841780"/>
                <a:ext cx="139647" cy="148722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DA1E631-2496-4715-A275-978F93409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221" y="5839401"/>
                <a:ext cx="163757" cy="138698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C2A62BF4-9757-4C65-81C2-1C1E4EE01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4997" y="6393564"/>
                <a:ext cx="196032" cy="20703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3E95BB3-FC7D-41A0-9401-5EB109858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7514" y="6398861"/>
                <a:ext cx="139647" cy="148722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9FB0BAA1-8C8B-4EB8-AA8F-805F88FF3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9128" y="6396482"/>
                <a:ext cx="163757" cy="13869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37A9A9F-64D8-433A-990F-6DA9F7005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2742" y="6400868"/>
                <a:ext cx="170970" cy="180565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14833FE6-1C4B-4CEA-BDD3-F587BF03E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0243" y="5668856"/>
                <a:ext cx="177945" cy="18793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1C3C336-DFD8-49E2-BBC3-CAF7E64DD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1020" y="6396354"/>
                <a:ext cx="177945" cy="187930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4E9870B-25EB-4542-9DEE-D0FB4B365F7C}"/>
              </a:ext>
            </a:extLst>
          </p:cNvPr>
          <p:cNvGrpSpPr/>
          <p:nvPr/>
        </p:nvGrpSpPr>
        <p:grpSpPr>
          <a:xfrm>
            <a:off x="4695854" y="3071812"/>
            <a:ext cx="2021031" cy="2779568"/>
            <a:chOff x="4731760" y="3074410"/>
            <a:chExt cx="2021031" cy="2779568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861C7B9-6F06-476E-9FAE-F4D05C54F57D}"/>
                </a:ext>
              </a:extLst>
            </p:cNvPr>
            <p:cNvSpPr/>
            <p:nvPr/>
          </p:nvSpPr>
          <p:spPr>
            <a:xfrm>
              <a:off x="4731760" y="3074410"/>
              <a:ext cx="2021031" cy="2779568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008F0C9-9B52-4091-B732-E5C735863B8B}"/>
                </a:ext>
              </a:extLst>
            </p:cNvPr>
            <p:cNvGrpSpPr/>
            <p:nvPr/>
          </p:nvGrpSpPr>
          <p:grpSpPr>
            <a:xfrm>
              <a:off x="5011815" y="3843709"/>
              <a:ext cx="1422372" cy="1374567"/>
              <a:chOff x="2997277" y="2957884"/>
              <a:chExt cx="3422622" cy="3460541"/>
            </a:xfrm>
          </p:grpSpPr>
          <p:sp>
            <p:nvSpPr>
              <p:cNvPr id="65" name="Google Shape;282;p23">
                <a:extLst>
                  <a:ext uri="{FF2B5EF4-FFF2-40B4-BE49-F238E27FC236}">
                    <a16:creationId xmlns:a16="http://schemas.microsoft.com/office/drawing/2014/main" id="{25B2EA47-D3E8-4EF9-B9F0-5F6A6B37102B}"/>
                  </a:ext>
                </a:extLst>
              </p:cNvPr>
              <p:cNvSpPr/>
              <p:nvPr/>
            </p:nvSpPr>
            <p:spPr>
              <a:xfrm>
                <a:off x="2997277" y="2957884"/>
                <a:ext cx="3422622" cy="3460541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E434504-A46C-4B61-9047-E46CF6A06D05}"/>
                  </a:ext>
                </a:extLst>
              </p:cNvPr>
              <p:cNvCxnSpPr/>
              <p:nvPr/>
            </p:nvCxnSpPr>
            <p:spPr>
              <a:xfrm>
                <a:off x="2998539" y="4699154"/>
                <a:ext cx="3418565" cy="14287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Google Shape;283;p23">
                <a:extLst>
                  <a:ext uri="{FF2B5EF4-FFF2-40B4-BE49-F238E27FC236}">
                    <a16:creationId xmlns:a16="http://schemas.microsoft.com/office/drawing/2014/main" id="{F104051F-95EA-475F-B524-868DCF5B5108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4033711" y="3946566"/>
                <a:ext cx="1352386" cy="15152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" name="Left Bracket 67">
                <a:extLst>
                  <a:ext uri="{FF2B5EF4-FFF2-40B4-BE49-F238E27FC236}">
                    <a16:creationId xmlns:a16="http://schemas.microsoft.com/office/drawing/2014/main" id="{2A9E08B3-9EDC-4444-A7D1-BEE4B484BDD9}"/>
                  </a:ext>
                </a:extLst>
              </p:cNvPr>
              <p:cNvSpPr/>
              <p:nvPr/>
            </p:nvSpPr>
            <p:spPr>
              <a:xfrm rot="5400000">
                <a:off x="4049646" y="2764630"/>
                <a:ext cx="1300162" cy="2514602"/>
              </a:xfrm>
              <a:prstGeom prst="leftBracke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Flowchart: Or 68">
                <a:extLst>
                  <a:ext uri="{FF2B5EF4-FFF2-40B4-BE49-F238E27FC236}">
                    <a16:creationId xmlns:a16="http://schemas.microsoft.com/office/drawing/2014/main" id="{C5419216-6064-4047-8271-2728054E234F}"/>
                  </a:ext>
                </a:extLst>
              </p:cNvPr>
              <p:cNvSpPr/>
              <p:nvPr/>
            </p:nvSpPr>
            <p:spPr>
              <a:xfrm>
                <a:off x="5698507" y="4457863"/>
                <a:ext cx="517136" cy="515146"/>
              </a:xfrm>
              <a:prstGeom prst="flowChartOr">
                <a:avLst/>
              </a:prstGeom>
              <a:noFill/>
              <a:ln w="28575">
                <a:solidFill>
                  <a:srgbClr val="99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4A50A84-2C34-460A-9152-3893455E95D1}"/>
                  </a:ext>
                </a:extLst>
              </p:cNvPr>
              <p:cNvSpPr/>
              <p:nvPr/>
            </p:nvSpPr>
            <p:spPr>
              <a:xfrm>
                <a:off x="3886200" y="3786188"/>
                <a:ext cx="1628776" cy="18288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376D0F0F-2009-4C6C-9D80-CF0BD463BD92}"/>
              </a:ext>
            </a:extLst>
          </p:cNvPr>
          <p:cNvSpPr txBox="1">
            <a:spLocks/>
          </p:cNvSpPr>
          <p:nvPr/>
        </p:nvSpPr>
        <p:spPr>
          <a:xfrm>
            <a:off x="0" y="1026153"/>
            <a:ext cx="9184697" cy="132551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Can improve the scalability &amp; accuracy of existing algorithms</a:t>
            </a:r>
            <a:endParaRPr lang="en-IN" sz="2800" kern="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cs typeface="Calibri"/>
              </a:rPr>
              <a:t> 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Can lead to new algorithms 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: An Accelerated Short Text Extreme Classifier</a:t>
            </a:r>
            <a:endParaRPr lang="en-IN" sz="28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4A5DABE-D1EC-4CAA-BEE1-C0698FDFBC6B}"/>
              </a:ext>
            </a:extLst>
          </p:cNvPr>
          <p:cNvGrpSpPr/>
          <p:nvPr/>
        </p:nvGrpSpPr>
        <p:grpSpPr>
          <a:xfrm>
            <a:off x="116062" y="3065828"/>
            <a:ext cx="2035318" cy="2779568"/>
            <a:chOff x="151968" y="3057525"/>
            <a:chExt cx="2035318" cy="2779568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51AC666-5041-4631-A430-906626D56EF7}"/>
                </a:ext>
              </a:extLst>
            </p:cNvPr>
            <p:cNvSpPr/>
            <p:nvPr/>
          </p:nvSpPr>
          <p:spPr>
            <a:xfrm>
              <a:off x="151968" y="3057525"/>
              <a:ext cx="2035318" cy="277956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Google Shape;136;p13">
              <a:extLst>
                <a:ext uri="{FF2B5EF4-FFF2-40B4-BE49-F238E27FC236}">
                  <a16:creationId xmlns:a16="http://schemas.microsoft.com/office/drawing/2014/main" id="{031B6326-7C69-4AD1-84D2-6E369BC3C613}"/>
                </a:ext>
              </a:extLst>
            </p:cNvPr>
            <p:cNvSpPr/>
            <p:nvPr/>
          </p:nvSpPr>
          <p:spPr>
            <a:xfrm>
              <a:off x="1125998" y="4407742"/>
              <a:ext cx="151043" cy="141259"/>
            </a:xfrm>
            <a:prstGeom prst="flowChartOr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" name="Google Shape;137;p13">
              <a:extLst>
                <a:ext uri="{FF2B5EF4-FFF2-40B4-BE49-F238E27FC236}">
                  <a16:creationId xmlns:a16="http://schemas.microsoft.com/office/drawing/2014/main" id="{099E2679-47C9-47C1-8830-0678F55B00C3}"/>
                </a:ext>
              </a:extLst>
            </p:cNvPr>
            <p:cNvGrpSpPr/>
            <p:nvPr/>
          </p:nvGrpSpPr>
          <p:grpSpPr>
            <a:xfrm>
              <a:off x="696412" y="3703517"/>
              <a:ext cx="197242" cy="544018"/>
              <a:chOff x="1843862" y="2941915"/>
              <a:chExt cx="313800" cy="861900"/>
            </a:xfrm>
          </p:grpSpPr>
          <p:sp>
            <p:nvSpPr>
              <p:cNvPr id="94" name="Google Shape;138;p13">
                <a:extLst>
                  <a:ext uri="{FF2B5EF4-FFF2-40B4-BE49-F238E27FC236}">
                    <a16:creationId xmlns:a16="http://schemas.microsoft.com/office/drawing/2014/main" id="{8A90C5DC-4CA0-4CDE-90B6-424FFD4267AD}"/>
                  </a:ext>
                </a:extLst>
              </p:cNvPr>
              <p:cNvSpPr/>
              <p:nvPr/>
            </p:nvSpPr>
            <p:spPr>
              <a:xfrm>
                <a:off x="1843862" y="2941915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39;p13">
                <a:extLst>
                  <a:ext uri="{FF2B5EF4-FFF2-40B4-BE49-F238E27FC236}">
                    <a16:creationId xmlns:a16="http://schemas.microsoft.com/office/drawing/2014/main" id="{68D7D911-2188-4FC4-8335-2BAD8AABD51C}"/>
                  </a:ext>
                </a:extLst>
              </p:cNvPr>
              <p:cNvSpPr/>
              <p:nvPr/>
            </p:nvSpPr>
            <p:spPr>
              <a:xfrm rot="5400000">
                <a:off x="1921824" y="3083357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140;p13">
                <a:extLst>
                  <a:ext uri="{FF2B5EF4-FFF2-40B4-BE49-F238E27FC236}">
                    <a16:creationId xmlns:a16="http://schemas.microsoft.com/office/drawing/2014/main" id="{A9F7BAFB-9E98-44AA-A46A-3899C90DBFAA}"/>
                  </a:ext>
                </a:extLst>
              </p:cNvPr>
              <p:cNvSpPr/>
              <p:nvPr/>
            </p:nvSpPr>
            <p:spPr>
              <a:xfrm rot="5400000">
                <a:off x="1921824" y="3317045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141;p13">
                <a:extLst>
                  <a:ext uri="{FF2B5EF4-FFF2-40B4-BE49-F238E27FC236}">
                    <a16:creationId xmlns:a16="http://schemas.microsoft.com/office/drawing/2014/main" id="{8FFA7995-0D7E-4110-86B3-05E6FFB6EB5F}"/>
                  </a:ext>
                </a:extLst>
              </p:cNvPr>
              <p:cNvSpPr/>
              <p:nvPr/>
            </p:nvSpPr>
            <p:spPr>
              <a:xfrm rot="5400000">
                <a:off x="1921824" y="3553520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8" name="Google Shape;142;p13">
              <a:extLst>
                <a:ext uri="{FF2B5EF4-FFF2-40B4-BE49-F238E27FC236}">
                  <a16:creationId xmlns:a16="http://schemas.microsoft.com/office/drawing/2014/main" id="{FEC0CD3C-0301-4459-9F01-6E66A5E42169}"/>
                </a:ext>
              </a:extLst>
            </p:cNvPr>
            <p:cNvCxnSpPr>
              <a:cxnSpLocks/>
              <a:stCxn id="138" idx="3"/>
            </p:cNvCxnSpPr>
            <p:nvPr/>
          </p:nvCxnSpPr>
          <p:spPr>
            <a:xfrm>
              <a:off x="893654" y="3975526"/>
              <a:ext cx="254378" cy="452938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79" name="Google Shape;143;p13">
              <a:extLst>
                <a:ext uri="{FF2B5EF4-FFF2-40B4-BE49-F238E27FC236}">
                  <a16:creationId xmlns:a16="http://schemas.microsoft.com/office/drawing/2014/main" id="{B085E05D-665F-4B83-8460-EA480D89BF22}"/>
                </a:ext>
              </a:extLst>
            </p:cNvPr>
            <p:cNvGrpSpPr/>
            <p:nvPr/>
          </p:nvGrpSpPr>
          <p:grpSpPr>
            <a:xfrm>
              <a:off x="696239" y="4694071"/>
              <a:ext cx="197242" cy="544018"/>
              <a:chOff x="1843587" y="4511273"/>
              <a:chExt cx="313800" cy="861900"/>
            </a:xfrm>
          </p:grpSpPr>
          <p:sp>
            <p:nvSpPr>
              <p:cNvPr id="90" name="Google Shape;144;p13">
                <a:extLst>
                  <a:ext uri="{FF2B5EF4-FFF2-40B4-BE49-F238E27FC236}">
                    <a16:creationId xmlns:a16="http://schemas.microsoft.com/office/drawing/2014/main" id="{0C21E746-6D39-46F6-8EA1-133A309746A4}"/>
                  </a:ext>
                </a:extLst>
              </p:cNvPr>
              <p:cNvSpPr/>
              <p:nvPr/>
            </p:nvSpPr>
            <p:spPr>
              <a:xfrm>
                <a:off x="1843587" y="4511273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145;p13">
                <a:extLst>
                  <a:ext uri="{FF2B5EF4-FFF2-40B4-BE49-F238E27FC236}">
                    <a16:creationId xmlns:a16="http://schemas.microsoft.com/office/drawing/2014/main" id="{AEE80124-B401-4156-B003-54682D02B755}"/>
                  </a:ext>
                </a:extLst>
              </p:cNvPr>
              <p:cNvSpPr/>
              <p:nvPr/>
            </p:nvSpPr>
            <p:spPr>
              <a:xfrm rot="5400000">
                <a:off x="1921549" y="4652715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46;p13">
                <a:extLst>
                  <a:ext uri="{FF2B5EF4-FFF2-40B4-BE49-F238E27FC236}">
                    <a16:creationId xmlns:a16="http://schemas.microsoft.com/office/drawing/2014/main" id="{EAE20E0A-84B0-47B1-88A5-673E350CCEB4}"/>
                  </a:ext>
                </a:extLst>
              </p:cNvPr>
              <p:cNvSpPr/>
              <p:nvPr/>
            </p:nvSpPr>
            <p:spPr>
              <a:xfrm rot="5400000">
                <a:off x="1921549" y="4886403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147;p13">
                <a:extLst>
                  <a:ext uri="{FF2B5EF4-FFF2-40B4-BE49-F238E27FC236}">
                    <a16:creationId xmlns:a16="http://schemas.microsoft.com/office/drawing/2014/main" id="{B773281F-5815-42F5-865E-1652F490743F}"/>
                  </a:ext>
                </a:extLst>
              </p:cNvPr>
              <p:cNvSpPr/>
              <p:nvPr/>
            </p:nvSpPr>
            <p:spPr>
              <a:xfrm rot="5400000">
                <a:off x="1921549" y="5122878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148;p13">
              <a:extLst>
                <a:ext uri="{FF2B5EF4-FFF2-40B4-BE49-F238E27FC236}">
                  <a16:creationId xmlns:a16="http://schemas.microsoft.com/office/drawing/2014/main" id="{AA19F3FC-BBE7-42BE-BF3B-A9DB46CAD54E}"/>
                </a:ext>
              </a:extLst>
            </p:cNvPr>
            <p:cNvGrpSpPr/>
            <p:nvPr/>
          </p:nvGrpSpPr>
          <p:grpSpPr>
            <a:xfrm>
              <a:off x="1666638" y="4160812"/>
              <a:ext cx="222647" cy="623880"/>
              <a:chOff x="3387431" y="3666418"/>
              <a:chExt cx="313800" cy="861901"/>
            </a:xfrm>
          </p:grpSpPr>
          <p:sp>
            <p:nvSpPr>
              <p:cNvPr id="86" name="Google Shape;126;p13">
                <a:extLst>
                  <a:ext uri="{FF2B5EF4-FFF2-40B4-BE49-F238E27FC236}">
                    <a16:creationId xmlns:a16="http://schemas.microsoft.com/office/drawing/2014/main" id="{17484ECA-E38E-440C-BAD0-B85F1F6C8DAE}"/>
                  </a:ext>
                </a:extLst>
              </p:cNvPr>
              <p:cNvSpPr/>
              <p:nvPr/>
            </p:nvSpPr>
            <p:spPr>
              <a:xfrm>
                <a:off x="3387431" y="3666418"/>
                <a:ext cx="313800" cy="861901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49;p13">
                <a:extLst>
                  <a:ext uri="{FF2B5EF4-FFF2-40B4-BE49-F238E27FC236}">
                    <a16:creationId xmlns:a16="http://schemas.microsoft.com/office/drawing/2014/main" id="{EB09A0F5-2F46-4C29-9A38-9026CD885EDC}"/>
                  </a:ext>
                </a:extLst>
              </p:cNvPr>
              <p:cNvSpPr/>
              <p:nvPr/>
            </p:nvSpPr>
            <p:spPr>
              <a:xfrm rot="5400000">
                <a:off x="3465393" y="3807861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150;p13">
                <a:extLst>
                  <a:ext uri="{FF2B5EF4-FFF2-40B4-BE49-F238E27FC236}">
                    <a16:creationId xmlns:a16="http://schemas.microsoft.com/office/drawing/2014/main" id="{05F3301D-4B86-451E-95F8-9255E55D5352}"/>
                  </a:ext>
                </a:extLst>
              </p:cNvPr>
              <p:cNvSpPr/>
              <p:nvPr/>
            </p:nvSpPr>
            <p:spPr>
              <a:xfrm rot="5400000">
                <a:off x="3465393" y="4041549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51;p13">
                <a:extLst>
                  <a:ext uri="{FF2B5EF4-FFF2-40B4-BE49-F238E27FC236}">
                    <a16:creationId xmlns:a16="http://schemas.microsoft.com/office/drawing/2014/main" id="{94E1F936-B6EF-4EE9-BAB7-C807F120464C}"/>
                  </a:ext>
                </a:extLst>
              </p:cNvPr>
              <p:cNvSpPr/>
              <p:nvPr/>
            </p:nvSpPr>
            <p:spPr>
              <a:xfrm rot="5400000">
                <a:off x="3465393" y="4278024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152;p13">
              <a:extLst>
                <a:ext uri="{FF2B5EF4-FFF2-40B4-BE49-F238E27FC236}">
                  <a16:creationId xmlns:a16="http://schemas.microsoft.com/office/drawing/2014/main" id="{2F3F828D-64CC-4A58-A297-D915C836850E}"/>
                </a:ext>
              </a:extLst>
            </p:cNvPr>
            <p:cNvSpPr txBox="1"/>
            <p:nvPr/>
          </p:nvSpPr>
          <p:spPr>
            <a:xfrm>
              <a:off x="219595" y="3164750"/>
              <a:ext cx="1400239" cy="354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r>
                <a:rPr lang="en-IN"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“citrus”</a:t>
              </a:r>
              <a:endPara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53;p13">
              <a:extLst>
                <a:ext uri="{FF2B5EF4-FFF2-40B4-BE49-F238E27FC236}">
                  <a16:creationId xmlns:a16="http://schemas.microsoft.com/office/drawing/2014/main" id="{E0F05C5D-2032-40ED-836C-A2E6750B4376}"/>
                </a:ext>
              </a:extLst>
            </p:cNvPr>
            <p:cNvSpPr txBox="1"/>
            <p:nvPr/>
          </p:nvSpPr>
          <p:spPr>
            <a:xfrm>
              <a:off x="208927" y="5174974"/>
              <a:ext cx="1413820" cy="473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r>
                <a:rPr lang="en-IN"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“fruits”</a:t>
              </a:r>
              <a:endPara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54;p13">
              <a:extLst>
                <a:ext uri="{FF2B5EF4-FFF2-40B4-BE49-F238E27FC236}">
                  <a16:creationId xmlns:a16="http://schemas.microsoft.com/office/drawing/2014/main" id="{03E1994F-5D4A-49FB-9D17-A73DC9501FC7}"/>
                </a:ext>
              </a:extLst>
            </p:cNvPr>
            <p:cNvSpPr/>
            <p:nvPr/>
          </p:nvSpPr>
          <p:spPr>
            <a:xfrm>
              <a:off x="1321885" y="4254583"/>
              <a:ext cx="233241" cy="141266"/>
            </a:xfrm>
            <a:custGeom>
              <a:avLst/>
              <a:gdLst/>
              <a:ahLst/>
              <a:cxnLst/>
              <a:rect l="l" t="t" r="r" b="b"/>
              <a:pathLst>
                <a:path w="28566" h="10923" extrusionOk="0">
                  <a:moveTo>
                    <a:pt x="0" y="10923"/>
                  </a:moveTo>
                  <a:lnTo>
                    <a:pt x="17644" y="10923"/>
                  </a:lnTo>
                  <a:lnTo>
                    <a:pt x="28566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84" name="Google Shape;155;p13">
              <a:extLst>
                <a:ext uri="{FF2B5EF4-FFF2-40B4-BE49-F238E27FC236}">
                  <a16:creationId xmlns:a16="http://schemas.microsoft.com/office/drawing/2014/main" id="{00529D33-8374-4FFB-B85F-268319BEC59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281209" y="4459207"/>
              <a:ext cx="389582" cy="5681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85" name="Google Shape;156;p13">
              <a:extLst>
                <a:ext uri="{FF2B5EF4-FFF2-40B4-BE49-F238E27FC236}">
                  <a16:creationId xmlns:a16="http://schemas.microsoft.com/office/drawing/2014/main" id="{F0248323-EC9E-4A06-B897-6B670BD10449}"/>
                </a:ext>
              </a:extLst>
            </p:cNvPr>
            <p:cNvCxnSpPr>
              <a:cxnSpLocks/>
              <a:stCxn id="144" idx="3"/>
            </p:cNvCxnSpPr>
            <p:nvPr/>
          </p:nvCxnSpPr>
          <p:spPr>
            <a:xfrm flipV="1">
              <a:off x="893481" y="4528291"/>
              <a:ext cx="254567" cy="43779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C0ECFB-1C3F-4128-B2CB-ED96EA18D988}"/>
              </a:ext>
            </a:extLst>
          </p:cNvPr>
          <p:cNvGrpSpPr/>
          <p:nvPr/>
        </p:nvGrpSpPr>
        <p:grpSpPr>
          <a:xfrm>
            <a:off x="6966546" y="3071812"/>
            <a:ext cx="2021031" cy="2779568"/>
            <a:chOff x="6990483" y="3060122"/>
            <a:chExt cx="2021031" cy="2779568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6D4352AD-69E5-458F-A7B2-3BC21A14C6B7}"/>
                </a:ext>
              </a:extLst>
            </p:cNvPr>
            <p:cNvSpPr/>
            <p:nvPr/>
          </p:nvSpPr>
          <p:spPr>
            <a:xfrm>
              <a:off x="6990483" y="3060122"/>
              <a:ext cx="2021031" cy="2779568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Google Shape;89;p13">
              <a:extLst>
                <a:ext uri="{FF2B5EF4-FFF2-40B4-BE49-F238E27FC236}">
                  <a16:creationId xmlns:a16="http://schemas.microsoft.com/office/drawing/2014/main" id="{9FF976B5-B680-4F50-AD3C-B3AB2A7B8443}"/>
                </a:ext>
              </a:extLst>
            </p:cNvPr>
            <p:cNvSpPr/>
            <p:nvPr/>
          </p:nvSpPr>
          <p:spPr>
            <a:xfrm>
              <a:off x="7921018" y="3559510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0;p13">
              <a:extLst>
                <a:ext uri="{FF2B5EF4-FFF2-40B4-BE49-F238E27FC236}">
                  <a16:creationId xmlns:a16="http://schemas.microsoft.com/office/drawing/2014/main" id="{05E6AC4C-B9B0-49CF-B806-3C2856385C26}"/>
                </a:ext>
              </a:extLst>
            </p:cNvPr>
            <p:cNvSpPr/>
            <p:nvPr/>
          </p:nvSpPr>
          <p:spPr>
            <a:xfrm>
              <a:off x="7921018" y="3889783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1;p13">
              <a:extLst>
                <a:ext uri="{FF2B5EF4-FFF2-40B4-BE49-F238E27FC236}">
                  <a16:creationId xmlns:a16="http://schemas.microsoft.com/office/drawing/2014/main" id="{D28FB3DE-9B5A-4736-A5B7-6A5B8E0F3717}"/>
                </a:ext>
              </a:extLst>
            </p:cNvPr>
            <p:cNvSpPr/>
            <p:nvPr/>
          </p:nvSpPr>
          <p:spPr>
            <a:xfrm>
              <a:off x="7921018" y="4220056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2;p13">
              <a:extLst>
                <a:ext uri="{FF2B5EF4-FFF2-40B4-BE49-F238E27FC236}">
                  <a16:creationId xmlns:a16="http://schemas.microsoft.com/office/drawing/2014/main" id="{67126D98-EC94-4E8E-AEF0-E4B31A7821F8}"/>
                </a:ext>
              </a:extLst>
            </p:cNvPr>
            <p:cNvSpPr/>
            <p:nvPr/>
          </p:nvSpPr>
          <p:spPr>
            <a:xfrm>
              <a:off x="7921018" y="4550329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3;p13">
              <a:extLst>
                <a:ext uri="{FF2B5EF4-FFF2-40B4-BE49-F238E27FC236}">
                  <a16:creationId xmlns:a16="http://schemas.microsoft.com/office/drawing/2014/main" id="{AB95BC8F-A4A1-4194-B9BB-C45E86A42AAF}"/>
                </a:ext>
              </a:extLst>
            </p:cNvPr>
            <p:cNvSpPr/>
            <p:nvPr/>
          </p:nvSpPr>
          <p:spPr>
            <a:xfrm>
              <a:off x="7921018" y="4880602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4;p13">
              <a:extLst>
                <a:ext uri="{FF2B5EF4-FFF2-40B4-BE49-F238E27FC236}">
                  <a16:creationId xmlns:a16="http://schemas.microsoft.com/office/drawing/2014/main" id="{B22C37BA-992B-44D2-AC26-E5AF9AC37F56}"/>
                </a:ext>
              </a:extLst>
            </p:cNvPr>
            <p:cNvSpPr/>
            <p:nvPr/>
          </p:nvSpPr>
          <p:spPr>
            <a:xfrm>
              <a:off x="7921018" y="5210875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5;p13">
              <a:extLst>
                <a:ext uri="{FF2B5EF4-FFF2-40B4-BE49-F238E27FC236}">
                  <a16:creationId xmlns:a16="http://schemas.microsoft.com/office/drawing/2014/main" id="{A56FAA93-8EC4-4870-9D91-9BAF90CB17A3}"/>
                </a:ext>
              </a:extLst>
            </p:cNvPr>
            <p:cNvSpPr/>
            <p:nvPr/>
          </p:nvSpPr>
          <p:spPr>
            <a:xfrm>
              <a:off x="7945124" y="3385611"/>
              <a:ext cx="370398" cy="2096317"/>
            </a:xfrm>
            <a:prstGeom prst="roundRect">
              <a:avLst>
                <a:gd name="adj" fmla="val 16667"/>
              </a:avLst>
            </a:prstGeom>
            <a:solidFill>
              <a:srgbClr val="1C458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" name="Google Shape;98;p13">
              <a:extLst>
                <a:ext uri="{FF2B5EF4-FFF2-40B4-BE49-F238E27FC236}">
                  <a16:creationId xmlns:a16="http://schemas.microsoft.com/office/drawing/2014/main" id="{D276DDE9-8BE1-462D-B3A8-AEDCFDF1F95E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007686" y="3441086"/>
              <a:ext cx="245275" cy="239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2;p13">
              <a:extLst>
                <a:ext uri="{FF2B5EF4-FFF2-40B4-BE49-F238E27FC236}">
                  <a16:creationId xmlns:a16="http://schemas.microsoft.com/office/drawing/2014/main" id="{37ED498E-7AAF-4DF4-858B-EDB8F25B5229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986358" y="4084374"/>
              <a:ext cx="287930" cy="249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03;p13">
              <a:extLst>
                <a:ext uri="{FF2B5EF4-FFF2-40B4-BE49-F238E27FC236}">
                  <a16:creationId xmlns:a16="http://schemas.microsoft.com/office/drawing/2014/main" id="{A4CE49A6-4F5D-4E32-AE80-149E27689318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 rot="16200000">
              <a:off x="7993396" y="4424484"/>
              <a:ext cx="273853" cy="24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04;p13">
              <a:extLst>
                <a:ext uri="{FF2B5EF4-FFF2-40B4-BE49-F238E27FC236}">
                  <a16:creationId xmlns:a16="http://schemas.microsoft.com/office/drawing/2014/main" id="{E2845C79-8327-493F-9C96-E927516F01AE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986358" y="4762431"/>
              <a:ext cx="287930" cy="290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05;p13">
              <a:extLst>
                <a:ext uri="{FF2B5EF4-FFF2-40B4-BE49-F238E27FC236}">
                  <a16:creationId xmlns:a16="http://schemas.microsoft.com/office/drawing/2014/main" id="{823126CE-07D0-43BB-8973-33E78D1EAEC5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 rot="16200000" flipH="1">
              <a:off x="8005666" y="3734192"/>
              <a:ext cx="249313" cy="296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06;p13">
              <a:extLst>
                <a:ext uri="{FF2B5EF4-FFF2-40B4-BE49-F238E27FC236}">
                  <a16:creationId xmlns:a16="http://schemas.microsoft.com/office/drawing/2014/main" id="{42FD3285-978C-4D25-96C9-A082598BE228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 flipH="1">
              <a:off x="8006925" y="5130743"/>
              <a:ext cx="246798" cy="24931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4" name="Google Shape;107;p13">
              <a:extLst>
                <a:ext uri="{FF2B5EF4-FFF2-40B4-BE49-F238E27FC236}">
                  <a16:creationId xmlns:a16="http://schemas.microsoft.com/office/drawing/2014/main" id="{AB700F64-B6A7-448D-AD64-417C0F819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8952" y="3594200"/>
              <a:ext cx="364642" cy="752072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5" name="Google Shape;109;p13">
              <a:extLst>
                <a:ext uri="{FF2B5EF4-FFF2-40B4-BE49-F238E27FC236}">
                  <a16:creationId xmlns:a16="http://schemas.microsoft.com/office/drawing/2014/main" id="{9430374D-9583-45D3-82CF-1CF92CFA1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857" y="4238620"/>
              <a:ext cx="364642" cy="91526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6" name="Google Shape;110;p13">
              <a:extLst>
                <a:ext uri="{FF2B5EF4-FFF2-40B4-BE49-F238E27FC236}">
                  <a16:creationId xmlns:a16="http://schemas.microsoft.com/office/drawing/2014/main" id="{E1AEC749-D310-4B1A-AB7A-54D1B13793BC}"/>
                </a:ext>
              </a:extLst>
            </p:cNvPr>
            <p:cNvCxnSpPr>
              <a:cxnSpLocks/>
            </p:cNvCxnSpPr>
            <p:nvPr/>
          </p:nvCxnSpPr>
          <p:spPr>
            <a:xfrm>
              <a:off x="7576157" y="4335210"/>
              <a:ext cx="339431" cy="231554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7" name="Google Shape;111;p13">
              <a:extLst>
                <a:ext uri="{FF2B5EF4-FFF2-40B4-BE49-F238E27FC236}">
                  <a16:creationId xmlns:a16="http://schemas.microsoft.com/office/drawing/2014/main" id="{E7D20309-916F-4F7E-AACA-E438B3391364}"/>
                </a:ext>
              </a:extLst>
            </p:cNvPr>
            <p:cNvCxnSpPr>
              <a:cxnSpLocks/>
            </p:cNvCxnSpPr>
            <p:nvPr/>
          </p:nvCxnSpPr>
          <p:spPr>
            <a:xfrm>
              <a:off x="7578182" y="4345498"/>
              <a:ext cx="339431" cy="56182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8" name="Google Shape;112;p13">
              <a:extLst>
                <a:ext uri="{FF2B5EF4-FFF2-40B4-BE49-F238E27FC236}">
                  <a16:creationId xmlns:a16="http://schemas.microsoft.com/office/drawing/2014/main" id="{52F440DB-FC3E-49BA-ADA8-509859D6A0BD}"/>
                </a:ext>
              </a:extLst>
            </p:cNvPr>
            <p:cNvCxnSpPr>
              <a:cxnSpLocks/>
            </p:cNvCxnSpPr>
            <p:nvPr/>
          </p:nvCxnSpPr>
          <p:spPr>
            <a:xfrm>
              <a:off x="7574167" y="4346689"/>
              <a:ext cx="364642" cy="88490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9" name="Google Shape;113;p13">
              <a:extLst>
                <a:ext uri="{FF2B5EF4-FFF2-40B4-BE49-F238E27FC236}">
                  <a16:creationId xmlns:a16="http://schemas.microsoft.com/office/drawing/2014/main" id="{650B1FC3-29FF-4E07-87CD-389BF4533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0841" y="3594638"/>
              <a:ext cx="364642" cy="922472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" name="Google Shape;115;p13">
              <a:extLst>
                <a:ext uri="{FF2B5EF4-FFF2-40B4-BE49-F238E27FC236}">
                  <a16:creationId xmlns:a16="http://schemas.microsoft.com/office/drawing/2014/main" id="{D0D07E4B-06DE-4F9D-83A4-BC50A31F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8633" y="4244030"/>
              <a:ext cx="364642" cy="261926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1" name="Google Shape;116;p13">
              <a:extLst>
                <a:ext uri="{FF2B5EF4-FFF2-40B4-BE49-F238E27FC236}">
                  <a16:creationId xmlns:a16="http://schemas.microsoft.com/office/drawing/2014/main" id="{1E04255B-03BB-40FD-B53F-94C86CC3C9A8}"/>
                </a:ext>
              </a:extLst>
            </p:cNvPr>
            <p:cNvCxnSpPr>
              <a:cxnSpLocks/>
            </p:cNvCxnSpPr>
            <p:nvPr/>
          </p:nvCxnSpPr>
          <p:spPr>
            <a:xfrm>
              <a:off x="7567430" y="4500086"/>
              <a:ext cx="364642" cy="6834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2" name="Google Shape;117;p13">
              <a:extLst>
                <a:ext uri="{FF2B5EF4-FFF2-40B4-BE49-F238E27FC236}">
                  <a16:creationId xmlns:a16="http://schemas.microsoft.com/office/drawing/2014/main" id="{C8902757-6D83-4141-B304-A473CA8DF808}"/>
                </a:ext>
              </a:extLst>
            </p:cNvPr>
            <p:cNvCxnSpPr>
              <a:cxnSpLocks/>
            </p:cNvCxnSpPr>
            <p:nvPr/>
          </p:nvCxnSpPr>
          <p:spPr>
            <a:xfrm>
              <a:off x="7578998" y="4512141"/>
              <a:ext cx="339431" cy="39142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3" name="Google Shape;118;p13">
              <a:extLst>
                <a:ext uri="{FF2B5EF4-FFF2-40B4-BE49-F238E27FC236}">
                  <a16:creationId xmlns:a16="http://schemas.microsoft.com/office/drawing/2014/main" id="{58A5963D-3991-448C-A990-764BF0B61636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62" y="4516465"/>
              <a:ext cx="364642" cy="71450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4" name="Google Shape;127;p13">
              <a:extLst>
                <a:ext uri="{FF2B5EF4-FFF2-40B4-BE49-F238E27FC236}">
                  <a16:creationId xmlns:a16="http://schemas.microsoft.com/office/drawing/2014/main" id="{24FF3EF8-64A0-4FDB-8469-36F2986F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2876" y="3587825"/>
              <a:ext cx="339431" cy="110209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5" name="Google Shape;128;p13">
              <a:extLst>
                <a:ext uri="{FF2B5EF4-FFF2-40B4-BE49-F238E27FC236}">
                  <a16:creationId xmlns:a16="http://schemas.microsoft.com/office/drawing/2014/main" id="{554C58FB-5714-4005-B4D0-BD3BAAD9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6421" y="4235698"/>
              <a:ext cx="364642" cy="448743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6" name="Google Shape;129;p13">
              <a:extLst>
                <a:ext uri="{FF2B5EF4-FFF2-40B4-BE49-F238E27FC236}">
                  <a16:creationId xmlns:a16="http://schemas.microsoft.com/office/drawing/2014/main" id="{F58657B3-D596-4CE5-8005-A4B58764E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857" y="4568892"/>
              <a:ext cx="364642" cy="104085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7" name="Google Shape;130;p13">
              <a:extLst>
                <a:ext uri="{FF2B5EF4-FFF2-40B4-BE49-F238E27FC236}">
                  <a16:creationId xmlns:a16="http://schemas.microsoft.com/office/drawing/2014/main" id="{B69DD789-94E3-4928-A26A-ABC859AAE16F}"/>
                </a:ext>
              </a:extLst>
            </p:cNvPr>
            <p:cNvCxnSpPr>
              <a:cxnSpLocks/>
            </p:cNvCxnSpPr>
            <p:nvPr/>
          </p:nvCxnSpPr>
          <p:spPr>
            <a:xfrm>
              <a:off x="7576157" y="4678041"/>
              <a:ext cx="339431" cy="218995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8" name="Google Shape;131;p13">
              <a:extLst>
                <a:ext uri="{FF2B5EF4-FFF2-40B4-BE49-F238E27FC236}">
                  <a16:creationId xmlns:a16="http://schemas.microsoft.com/office/drawing/2014/main" id="{3BA568C5-C8C9-4E26-A0DF-F5FD4C096D71}"/>
                </a:ext>
              </a:extLst>
            </p:cNvPr>
            <p:cNvCxnSpPr>
              <a:cxnSpLocks/>
            </p:cNvCxnSpPr>
            <p:nvPr/>
          </p:nvCxnSpPr>
          <p:spPr>
            <a:xfrm>
              <a:off x="7577784" y="4686814"/>
              <a:ext cx="364642" cy="542075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9" name="Google Shape;132;p13">
              <a:extLst>
                <a:ext uri="{FF2B5EF4-FFF2-40B4-BE49-F238E27FC236}">
                  <a16:creationId xmlns:a16="http://schemas.microsoft.com/office/drawing/2014/main" id="{BE089660-47C6-48E1-8D8E-E30F55201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6428" y="3919521"/>
              <a:ext cx="364642" cy="421800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0" name="Google Shape;133;p13">
              <a:extLst>
                <a:ext uri="{FF2B5EF4-FFF2-40B4-BE49-F238E27FC236}">
                  <a16:creationId xmlns:a16="http://schemas.microsoft.com/office/drawing/2014/main" id="{AE895EDE-9095-415F-BF5C-220E471B6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7208" y="3922881"/>
              <a:ext cx="364642" cy="592199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1" name="Google Shape;134;p13">
              <a:extLst>
                <a:ext uri="{FF2B5EF4-FFF2-40B4-BE49-F238E27FC236}">
                  <a16:creationId xmlns:a16="http://schemas.microsoft.com/office/drawing/2014/main" id="{C6C6AD6E-444C-4869-BDB5-C8E970119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9079" y="3924531"/>
              <a:ext cx="364642" cy="764631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34" name="Right Arrow 99">
            <a:extLst>
              <a:ext uri="{FF2B5EF4-FFF2-40B4-BE49-F238E27FC236}">
                <a16:creationId xmlns:a16="http://schemas.microsoft.com/office/drawing/2014/main" id="{D6BD050A-A3A4-4AAB-8729-C225E2A87F4E}"/>
              </a:ext>
            </a:extLst>
          </p:cNvPr>
          <p:cNvSpPr/>
          <p:nvPr/>
        </p:nvSpPr>
        <p:spPr>
          <a:xfrm>
            <a:off x="2148480" y="4256702"/>
            <a:ext cx="459206" cy="408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ight Arrow 99">
            <a:extLst>
              <a:ext uri="{FF2B5EF4-FFF2-40B4-BE49-F238E27FC236}">
                <a16:creationId xmlns:a16="http://schemas.microsoft.com/office/drawing/2014/main" id="{8977801C-B5E2-4858-9275-1635DCF9BDBF}"/>
              </a:ext>
            </a:extLst>
          </p:cNvPr>
          <p:cNvSpPr/>
          <p:nvPr/>
        </p:nvSpPr>
        <p:spPr>
          <a:xfrm>
            <a:off x="4446449" y="4304575"/>
            <a:ext cx="459206" cy="408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Right Arrow 99">
            <a:extLst>
              <a:ext uri="{FF2B5EF4-FFF2-40B4-BE49-F238E27FC236}">
                <a16:creationId xmlns:a16="http://schemas.microsoft.com/office/drawing/2014/main" id="{C6AFAA67-0B4F-4530-810A-3314F10E2F1C}"/>
              </a:ext>
            </a:extLst>
          </p:cNvPr>
          <p:cNvSpPr/>
          <p:nvPr/>
        </p:nvSpPr>
        <p:spPr>
          <a:xfrm>
            <a:off x="6720480" y="4304575"/>
            <a:ext cx="459206" cy="408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9" name="Audio 138">
            <a:hlinkClick r:id="" action="ppaction://media"/>
            <a:extLst>
              <a:ext uri="{FF2B5EF4-FFF2-40B4-BE49-F238E27FC236}">
                <a16:creationId xmlns:a16="http://schemas.microsoft.com/office/drawing/2014/main" id="{4C201AC3-6600-45D8-8CC4-D78FB9559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8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17"/>
    </mc:Choice>
    <mc:Fallback xmlns="">
      <p:transition spd="slow" advTm="162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1EA2F6F4-6B21-4956-ABFD-D3E668C6F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1011699"/>
                <a:ext cx="9184697" cy="1771257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IN" sz="2800" kern="0" dirty="0">
                    <a:solidFill>
                      <a:schemeClr val="bg1"/>
                    </a:solidFill>
                  </a:rPr>
                  <a:t> </a:t>
                </a: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Learn </a:t>
                </a:r>
                <a14:m>
                  <m:oMath xmlns:m="http://schemas.openxmlformats.org/officeDocument/2006/math">
                    <m:r>
                      <a:rPr lang="en-IN" sz="2800" b="1" i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IN" sz="2800" b="0" i="0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using a surrogate (non-extreme) task</a:t>
                </a:r>
              </a:p>
              <a:p>
                <a:pPr lvl="1"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Accuracy: </a:t>
                </a:r>
                <a14:m>
                  <m:oMath xmlns:m="http://schemas.openxmlformats.org/officeDocument/2006/math">
                    <m:r>
                      <a:rPr lang="en-IN" sz="2800" b="1" i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IN" sz="2800" b="0" i="0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should lie close to the final features</a:t>
                </a:r>
              </a:p>
              <a:p>
                <a:pPr lvl="1"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Scalability: Train in time </a:t>
                </a:r>
                <a14:m>
                  <m:oMath xmlns:m="http://schemas.openxmlformats.org/officeDocument/2006/math">
                    <m:r>
                      <a:rPr lang="en-IN" sz="2800" b="0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𝑂</m:t>
                    </m:r>
                    <m:r>
                      <a:rPr lang="en-IN" sz="2800" b="0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(</m:t>
                    </m:r>
                    <m:r>
                      <a:rPr lang="en-IN" sz="2800" b="0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𝑁𝐷</m:t>
                    </m:r>
                    <m:func>
                      <m:funcPr>
                        <m:ctrlPr>
                          <a:rPr lang="en-IN" sz="2800" b="0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log</m:t>
                        </m:r>
                      </m:fName>
                      <m:e>
                        <m:r>
                          <a:rPr lang="en-IN" sz="2800" b="0" i="1" kern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e>
                    </m:func>
                    <m:r>
                      <a:rPr lang="en-IN" sz="2800" b="0" i="1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)</m:t>
                    </m:r>
                  </m:oMath>
                </a14:m>
                <a:endParaRPr lang="en-GB" sz="2800" kern="0" dirty="0">
                  <a:solidFill>
                    <a:schemeClr val="bg1"/>
                  </a:solidFill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1EA2F6F4-6B21-4956-ABFD-D3E668C6F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011699"/>
                <a:ext cx="9184697" cy="1771257"/>
              </a:xfrm>
              <a:prstGeom prst="rect">
                <a:avLst/>
              </a:prstGeom>
              <a:blipFill>
                <a:blip r:embed="rId5"/>
                <a:stretch>
                  <a:fillRect l="-1194" t="-3436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3">
            <a:extLst>
              <a:ext uri="{FF2B5EF4-FFF2-40B4-BE49-F238E27FC236}">
                <a16:creationId xmlns:a16="http://schemas.microsoft.com/office/drawing/2014/main" id="{8DF12C10-8CD1-43BB-9E8F-5DF1A3D9E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AF289B10-946D-4B0D-AAA4-3A99EEC5D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0464"/>
                <a:ext cx="8586788" cy="7858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dirty="0">
                    <a:solidFill>
                      <a:schemeClr val="bg1"/>
                    </a:solidFill>
                    <a:ea typeface="+mj-lt"/>
                    <a:cs typeface="+mj-lt"/>
                  </a:rPr>
                  <a:t>Learning Intermediate Features </a:t>
                </a:r>
                <a14:m>
                  <m:oMath xmlns:m="http://schemas.openxmlformats.org/officeDocument/2006/math">
                    <m:r>
                      <a:rPr lang="en-IN" b="1" i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GB" dirty="0">
                  <a:solidFill>
                    <a:schemeClr val="bg1"/>
                  </a:solidFill>
                  <a:ea typeface="+mj-lt"/>
                  <a:cs typeface="+mj-lt"/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AF289B10-946D-4B0D-AAA4-3A99EEC5D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464"/>
                <a:ext cx="8586788" cy="785817"/>
              </a:xfrm>
              <a:prstGeom prst="rect">
                <a:avLst/>
              </a:prstGeom>
              <a:blipFill>
                <a:blip r:embed="rId6"/>
                <a:stretch>
                  <a:fillRect t="-14729" b="-35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26EE665-953E-4165-B9F2-726E39A857D7}"/>
              </a:ext>
            </a:extLst>
          </p:cNvPr>
          <p:cNvSpPr txBox="1"/>
          <p:nvPr/>
        </p:nvSpPr>
        <p:spPr>
          <a:xfrm>
            <a:off x="716917" y="5908531"/>
            <a:ext cx="22513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</a:rPr>
              <a:t>Convolution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cs typeface="Calibri"/>
              </a:rPr>
              <a:t>(XML-CNN)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052DF-0EBB-4019-84C9-E1D95FD96FD3}"/>
              </a:ext>
            </a:extLst>
          </p:cNvPr>
          <p:cNvSpPr txBox="1"/>
          <p:nvPr/>
        </p:nvSpPr>
        <p:spPr>
          <a:xfrm>
            <a:off x="4292165" y="5908531"/>
            <a:ext cx="149147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</a:rPr>
              <a:t>MLP</a:t>
            </a:r>
            <a:endParaRPr lang="en-GB" sz="240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cs typeface="Calibri"/>
              </a:rPr>
              <a:t>(MACH)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38C5F-89F1-481E-9B95-62B374E543BD}"/>
              </a:ext>
            </a:extLst>
          </p:cNvPr>
          <p:cNvSpPr txBox="1"/>
          <p:nvPr/>
        </p:nvSpPr>
        <p:spPr>
          <a:xfrm>
            <a:off x="6372161" y="5909830"/>
            <a:ext cx="24721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</a:rPr>
              <a:t>Attention</a:t>
            </a:r>
            <a:endParaRPr lang="en-GB" sz="240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cs typeface="Calibri"/>
              </a:rPr>
              <a:t>(X-BERT)</a:t>
            </a:r>
          </a:p>
        </p:txBody>
      </p:sp>
      <p:pic>
        <p:nvPicPr>
          <p:cNvPr id="16" name="Picture 19">
            <a:extLst>
              <a:ext uri="{FF2B5EF4-FFF2-40B4-BE49-F238E27FC236}">
                <a16:creationId xmlns:a16="http://schemas.microsoft.com/office/drawing/2014/main" id="{B57C4689-5084-427C-A95A-EC9F32E98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10" y="3560741"/>
            <a:ext cx="3269817" cy="1660257"/>
          </a:xfrm>
          <a:prstGeom prst="rect">
            <a:avLst/>
          </a:prstGeom>
        </p:spPr>
      </p:pic>
      <p:pic>
        <p:nvPicPr>
          <p:cNvPr id="2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E92679E-8E44-4B20-AB52-82E7A8B2F7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77" t="625" r="29853" b="19375"/>
          <a:stretch/>
        </p:blipFill>
        <p:spPr>
          <a:xfrm>
            <a:off x="3930526" y="3512867"/>
            <a:ext cx="2055804" cy="176123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475E326-6430-44F8-8D1C-42253BAAFCA7}"/>
              </a:ext>
            </a:extLst>
          </p:cNvPr>
          <p:cNvGrpSpPr/>
          <p:nvPr/>
        </p:nvGrpSpPr>
        <p:grpSpPr>
          <a:xfrm rot="16200000">
            <a:off x="6229468" y="3165778"/>
            <a:ext cx="2719869" cy="2464891"/>
            <a:chOff x="2214008" y="3506878"/>
            <a:chExt cx="4005962" cy="336090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18D72B-568E-4B25-B3BE-FB187663E93E}"/>
                </a:ext>
              </a:extLst>
            </p:cNvPr>
            <p:cNvGrpSpPr/>
            <p:nvPr/>
          </p:nvGrpSpPr>
          <p:grpSpPr>
            <a:xfrm rot="5400000">
              <a:off x="2554212" y="3202024"/>
              <a:ext cx="3360903" cy="3970612"/>
              <a:chOff x="2554210" y="3202024"/>
              <a:chExt cx="3741938" cy="3973955"/>
            </a:xfrm>
          </p:grpSpPr>
          <p:pic>
            <p:nvPicPr>
              <p:cNvPr id="23" name="Picture 22" descr="A close up of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AE1F66E7-6C2B-4B5C-88AB-8AA4F3DB8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210" y="3202024"/>
                <a:ext cx="3200399" cy="3973955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98CDBC-690C-4342-ADBB-6D4A425C175F}"/>
                  </a:ext>
                </a:extLst>
              </p:cNvPr>
              <p:cNvSpPr/>
              <p:nvPr/>
            </p:nvSpPr>
            <p:spPr>
              <a:xfrm>
                <a:off x="3621010" y="4888393"/>
                <a:ext cx="457200" cy="237744"/>
              </a:xfrm>
              <a:prstGeom prst="rect">
                <a:avLst/>
              </a:prstGeom>
              <a:solidFill>
                <a:srgbClr val="3D17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AF62319-2CAE-4CCE-B3DE-DF3A33DCD39C}"/>
                  </a:ext>
                </a:extLst>
              </p:cNvPr>
              <p:cNvSpPr/>
              <p:nvPr/>
            </p:nvSpPr>
            <p:spPr>
              <a:xfrm>
                <a:off x="4764010" y="4126393"/>
                <a:ext cx="457200" cy="237744"/>
              </a:xfrm>
              <a:prstGeom prst="rect">
                <a:avLst/>
              </a:prstGeom>
              <a:solidFill>
                <a:srgbClr val="3D17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808269D-3982-44A2-A4F4-FACA2FDFCB80}"/>
                  </a:ext>
                </a:extLst>
              </p:cNvPr>
              <p:cNvSpPr/>
              <p:nvPr/>
            </p:nvSpPr>
            <p:spPr>
              <a:xfrm>
                <a:off x="4744576" y="4793905"/>
                <a:ext cx="530352" cy="246888"/>
              </a:xfrm>
              <a:prstGeom prst="rect">
                <a:avLst/>
              </a:prstGeom>
              <a:solidFill>
                <a:srgbClr val="001E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DC1193A-5E1B-4EBE-8F43-7959B7AB8AF0}"/>
                  </a:ext>
                </a:extLst>
              </p:cNvPr>
              <p:cNvSpPr/>
              <p:nvPr/>
            </p:nvSpPr>
            <p:spPr>
              <a:xfrm>
                <a:off x="4744576" y="5550093"/>
                <a:ext cx="530352" cy="356616"/>
              </a:xfrm>
              <a:prstGeom prst="rect">
                <a:avLst/>
              </a:prstGeom>
              <a:solidFill>
                <a:srgbClr val="001E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F09757-D639-4493-9757-67CF8998E7C9}"/>
                  </a:ext>
                </a:extLst>
              </p:cNvPr>
              <p:cNvSpPr/>
              <p:nvPr/>
            </p:nvSpPr>
            <p:spPr>
              <a:xfrm>
                <a:off x="3618719" y="5659821"/>
                <a:ext cx="530352" cy="246888"/>
              </a:xfrm>
              <a:prstGeom prst="rect">
                <a:avLst/>
              </a:prstGeom>
              <a:solidFill>
                <a:srgbClr val="001E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A010697-9E8A-4997-A4C1-C31EA1F85759}"/>
                  </a:ext>
                </a:extLst>
              </p:cNvPr>
              <p:cNvSpPr/>
              <p:nvPr/>
            </p:nvSpPr>
            <p:spPr>
              <a:xfrm>
                <a:off x="3529929" y="6698905"/>
                <a:ext cx="640080" cy="246888"/>
              </a:xfrm>
              <a:prstGeom prst="rect">
                <a:avLst/>
              </a:prstGeom>
              <a:solidFill>
                <a:srgbClr val="032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FC4243-AE57-4108-8DDC-8F1B978B25BF}"/>
                  </a:ext>
                </a:extLst>
              </p:cNvPr>
              <p:cNvSpPr/>
              <p:nvPr/>
            </p:nvSpPr>
            <p:spPr>
              <a:xfrm>
                <a:off x="4689712" y="6692313"/>
                <a:ext cx="640080" cy="246888"/>
              </a:xfrm>
              <a:prstGeom prst="rect">
                <a:avLst/>
              </a:prstGeom>
              <a:solidFill>
                <a:srgbClr val="032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0E379C1-F3FE-46E1-B3A6-F2E839A06D7B}"/>
                  </a:ext>
                </a:extLst>
              </p:cNvPr>
              <p:cNvSpPr/>
              <p:nvPr/>
            </p:nvSpPr>
            <p:spPr>
              <a:xfrm>
                <a:off x="5489924" y="6335697"/>
                <a:ext cx="569485" cy="3566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1CF1D5E-97A6-453C-940C-6B73FFA705D3}"/>
                  </a:ext>
                </a:extLst>
              </p:cNvPr>
              <p:cNvSpPr/>
              <p:nvPr/>
            </p:nvSpPr>
            <p:spPr>
              <a:xfrm>
                <a:off x="5726663" y="4979038"/>
                <a:ext cx="569485" cy="3566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9CD25B1-C05C-4190-8595-9E62E9A0218A}"/>
                  </a:ext>
                </a:extLst>
              </p:cNvPr>
              <p:cNvSpPr/>
              <p:nvPr/>
            </p:nvSpPr>
            <p:spPr>
              <a:xfrm>
                <a:off x="2554210" y="5335654"/>
                <a:ext cx="569485" cy="3566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6C2AE1-0CFC-4767-89C8-CEF917F65709}"/>
                  </a:ext>
                </a:extLst>
              </p:cNvPr>
              <p:cNvSpPr/>
              <p:nvPr/>
            </p:nvSpPr>
            <p:spPr>
              <a:xfrm>
                <a:off x="2838952" y="6266691"/>
                <a:ext cx="569485" cy="3566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AE0EE8-A768-4150-8439-FB89AFE96BB3}"/>
                  </a:ext>
                </a:extLst>
              </p:cNvPr>
              <p:cNvSpPr/>
              <p:nvPr/>
            </p:nvSpPr>
            <p:spPr>
              <a:xfrm>
                <a:off x="3544809" y="5482753"/>
                <a:ext cx="630936" cy="100584"/>
              </a:xfrm>
              <a:prstGeom prst="rect">
                <a:avLst/>
              </a:prstGeom>
              <a:solidFill>
                <a:srgbClr val="0D0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D5474BD-8AF1-4D9D-90FD-BA79B45551FA}"/>
                  </a:ext>
                </a:extLst>
              </p:cNvPr>
              <p:cNvSpPr/>
              <p:nvPr/>
            </p:nvSpPr>
            <p:spPr>
              <a:xfrm>
                <a:off x="4689712" y="5360102"/>
                <a:ext cx="630936" cy="100584"/>
              </a:xfrm>
              <a:prstGeom prst="rect">
                <a:avLst/>
              </a:prstGeom>
              <a:solidFill>
                <a:srgbClr val="0D0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B2309A1-B3D7-4164-BAB4-39376E9BE2B3}"/>
                  </a:ext>
                </a:extLst>
              </p:cNvPr>
              <p:cNvSpPr/>
              <p:nvPr/>
            </p:nvSpPr>
            <p:spPr>
              <a:xfrm>
                <a:off x="4689712" y="4583959"/>
                <a:ext cx="630936" cy="100584"/>
              </a:xfrm>
              <a:prstGeom prst="rect">
                <a:avLst/>
              </a:prstGeom>
              <a:solidFill>
                <a:srgbClr val="0D0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FCD4D91-8FB7-4F21-A542-CC96EA6A448F}"/>
                  </a:ext>
                </a:extLst>
              </p:cNvPr>
              <p:cNvSpPr/>
              <p:nvPr/>
            </p:nvSpPr>
            <p:spPr>
              <a:xfrm>
                <a:off x="4689712" y="3925757"/>
                <a:ext cx="630936" cy="100584"/>
              </a:xfrm>
              <a:prstGeom prst="rect">
                <a:avLst/>
              </a:prstGeom>
              <a:solidFill>
                <a:srgbClr val="0D0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4A97FE7-BDB9-4501-A7D6-7FC3ADBDF711}"/>
                  </a:ext>
                </a:extLst>
              </p:cNvPr>
              <p:cNvSpPr/>
              <p:nvPr/>
            </p:nvSpPr>
            <p:spPr>
              <a:xfrm>
                <a:off x="3568427" y="4711325"/>
                <a:ext cx="630936" cy="100584"/>
              </a:xfrm>
              <a:prstGeom prst="rect">
                <a:avLst/>
              </a:prstGeom>
              <a:solidFill>
                <a:srgbClr val="0D0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7669D76-E2DF-4041-8FC6-2FB95B37B7AC}"/>
                  </a:ext>
                </a:extLst>
              </p:cNvPr>
              <p:cNvSpPr/>
              <p:nvPr/>
            </p:nvSpPr>
            <p:spPr>
              <a:xfrm>
                <a:off x="4687810" y="3594269"/>
                <a:ext cx="630936" cy="100584"/>
              </a:xfrm>
              <a:prstGeom prst="rect">
                <a:avLst/>
              </a:prstGeom>
              <a:solidFill>
                <a:srgbClr val="222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4BEF216-75FC-4AA5-8BB4-1BA97D4061F9}"/>
                  </a:ext>
                </a:extLst>
              </p:cNvPr>
              <p:cNvSpPr/>
              <p:nvPr/>
            </p:nvSpPr>
            <p:spPr>
              <a:xfrm>
                <a:off x="4677142" y="3307199"/>
                <a:ext cx="630936" cy="100584"/>
              </a:xfrm>
              <a:prstGeom prst="rect">
                <a:avLst/>
              </a:prstGeom>
              <a:solidFill>
                <a:srgbClr val="3318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B4FA47C-5E8F-412D-846C-B259749D2DF9}"/>
                </a:ext>
              </a:extLst>
            </p:cNvPr>
            <p:cNvSpPr/>
            <p:nvPr/>
          </p:nvSpPr>
          <p:spPr>
            <a:xfrm>
              <a:off x="2214008" y="3923013"/>
              <a:ext cx="4005956" cy="253094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F1198624-DE8B-41D4-BD82-FA680DD33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84"/>
    </mc:Choice>
    <mc:Fallback xmlns="">
      <p:transition spd="slow" advTm="86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42F2-FCB3-475C-826F-34B318B373E5}"/>
              </a:ext>
            </a:extLst>
          </p:cNvPr>
          <p:cNvSpPr txBox="1">
            <a:spLocks/>
          </p:cNvSpPr>
          <p:nvPr/>
        </p:nvSpPr>
        <p:spPr>
          <a:xfrm>
            <a:off x="0" y="1013844"/>
            <a:ext cx="9184697" cy="177125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TF-IDF weighted token embeddings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Accurate features can be learnt from limited data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Features can be computed in </a:t>
            </a:r>
            <a:r>
              <a:rPr lang="en-GB" sz="2800" i="1" kern="0" dirty="0">
                <a:solidFill>
                  <a:schemeClr val="bg1"/>
                </a:solidFill>
                <a:ea typeface="+mn-lt"/>
                <a:cs typeface="+mn-lt"/>
              </a:rPr>
              <a:t>µ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s on a CPU</a:t>
            </a:r>
          </a:p>
        </p:txBody>
      </p:sp>
      <p:sp>
        <p:nvSpPr>
          <p:cNvPr id="3" name="Line 3">
            <a:extLst>
              <a:ext uri="{FF2B5EF4-FFF2-40B4-BE49-F238E27FC236}">
                <a16:creationId xmlns:a16="http://schemas.microsoft.com/office/drawing/2014/main" id="{77574B57-863E-446D-AA7F-D8B0B9EBA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CF90A3-F41F-4E9D-BED5-585A6005B5E1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Astec Intermediate Features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Google Shape;274;p23">
            <a:extLst>
              <a:ext uri="{FF2B5EF4-FFF2-40B4-BE49-F238E27FC236}">
                <a16:creationId xmlns:a16="http://schemas.microsoft.com/office/drawing/2014/main" id="{2A0C18CF-DE5C-48DB-B518-90E83D435023}"/>
              </a:ext>
            </a:extLst>
          </p:cNvPr>
          <p:cNvSpPr/>
          <p:nvPr/>
        </p:nvSpPr>
        <p:spPr>
          <a:xfrm>
            <a:off x="3689634" y="4477076"/>
            <a:ext cx="547052" cy="546614"/>
          </a:xfrm>
          <a:prstGeom prst="flowChartOr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275;p23">
            <a:extLst>
              <a:ext uri="{FF2B5EF4-FFF2-40B4-BE49-F238E27FC236}">
                <a16:creationId xmlns:a16="http://schemas.microsoft.com/office/drawing/2014/main" id="{FFA2B441-7CEF-47AC-8064-EC5E9CC8C2F5}"/>
              </a:ext>
            </a:extLst>
          </p:cNvPr>
          <p:cNvGrpSpPr/>
          <p:nvPr/>
        </p:nvGrpSpPr>
        <p:grpSpPr>
          <a:xfrm>
            <a:off x="2063210" y="3358418"/>
            <a:ext cx="392110" cy="1004642"/>
            <a:chOff x="1249700" y="2261902"/>
            <a:chExt cx="313800" cy="861900"/>
          </a:xfrm>
        </p:grpSpPr>
        <p:sp>
          <p:nvSpPr>
            <p:cNvPr id="24" name="Google Shape;276;p23">
              <a:extLst>
                <a:ext uri="{FF2B5EF4-FFF2-40B4-BE49-F238E27FC236}">
                  <a16:creationId xmlns:a16="http://schemas.microsoft.com/office/drawing/2014/main" id="{7F38B3C8-504F-4B26-B083-0F70EC8E837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7;p23">
              <a:extLst>
                <a:ext uri="{FF2B5EF4-FFF2-40B4-BE49-F238E27FC236}">
                  <a16:creationId xmlns:a16="http://schemas.microsoft.com/office/drawing/2014/main" id="{6FDD8FCF-8389-45A9-88E0-95B2048FF9C8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8;p23">
              <a:extLst>
                <a:ext uri="{FF2B5EF4-FFF2-40B4-BE49-F238E27FC236}">
                  <a16:creationId xmlns:a16="http://schemas.microsoft.com/office/drawing/2014/main" id="{2808D08D-F851-4CC4-8BC9-231F60DA2EE9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9;p23">
              <a:extLst>
                <a:ext uri="{FF2B5EF4-FFF2-40B4-BE49-F238E27FC236}">
                  <a16:creationId xmlns:a16="http://schemas.microsoft.com/office/drawing/2014/main" id="{F5771F77-36F6-44F7-A4CD-6310781FBBC4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" name="Google Shape;284;p23">
            <a:extLst>
              <a:ext uri="{FF2B5EF4-FFF2-40B4-BE49-F238E27FC236}">
                <a16:creationId xmlns:a16="http://schemas.microsoft.com/office/drawing/2014/main" id="{6CBB2DD1-8896-48E7-9C54-30C15C2A0CA2}"/>
              </a:ext>
            </a:extLst>
          </p:cNvPr>
          <p:cNvCxnSpPr>
            <a:cxnSpLocks/>
          </p:cNvCxnSpPr>
          <p:nvPr/>
        </p:nvCxnSpPr>
        <p:spPr>
          <a:xfrm>
            <a:off x="2447568" y="3803364"/>
            <a:ext cx="1291105" cy="724743"/>
          </a:xfrm>
          <a:prstGeom prst="straightConnector1">
            <a:avLst/>
          </a:prstGeom>
          <a:noFill/>
          <a:ln w="57150" cap="flat" cmpd="sng">
            <a:solidFill>
              <a:srgbClr val="84B4E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8" name="Google Shape;287;p23">
            <a:extLst>
              <a:ext uri="{FF2B5EF4-FFF2-40B4-BE49-F238E27FC236}">
                <a16:creationId xmlns:a16="http://schemas.microsoft.com/office/drawing/2014/main" id="{A3A10599-FB2C-4752-95E1-233AC2956469}"/>
              </a:ext>
            </a:extLst>
          </p:cNvPr>
          <p:cNvGrpSpPr/>
          <p:nvPr/>
        </p:nvGrpSpPr>
        <p:grpSpPr>
          <a:xfrm>
            <a:off x="2062866" y="5187681"/>
            <a:ext cx="392110" cy="1004642"/>
            <a:chOff x="1249700" y="2261902"/>
            <a:chExt cx="313800" cy="861900"/>
          </a:xfrm>
        </p:grpSpPr>
        <p:sp>
          <p:nvSpPr>
            <p:cNvPr id="32" name="Google Shape;288;p23">
              <a:extLst>
                <a:ext uri="{FF2B5EF4-FFF2-40B4-BE49-F238E27FC236}">
                  <a16:creationId xmlns:a16="http://schemas.microsoft.com/office/drawing/2014/main" id="{AAE42607-D35D-46F0-9FCF-98DA6E7D6AE5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9;p23">
              <a:extLst>
                <a:ext uri="{FF2B5EF4-FFF2-40B4-BE49-F238E27FC236}">
                  <a16:creationId xmlns:a16="http://schemas.microsoft.com/office/drawing/2014/main" id="{5045B9DA-E904-4993-B6EF-1F80A76BA3A4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90;p23">
              <a:extLst>
                <a:ext uri="{FF2B5EF4-FFF2-40B4-BE49-F238E27FC236}">
                  <a16:creationId xmlns:a16="http://schemas.microsoft.com/office/drawing/2014/main" id="{77F18A1F-AB60-4E59-B2B8-8CDECC58DAA6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91;p23">
              <a:extLst>
                <a:ext uri="{FF2B5EF4-FFF2-40B4-BE49-F238E27FC236}">
                  <a16:creationId xmlns:a16="http://schemas.microsoft.com/office/drawing/2014/main" id="{C0291E76-F195-45C8-9D85-6F3CE680CE02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292;p23">
            <a:extLst>
              <a:ext uri="{FF2B5EF4-FFF2-40B4-BE49-F238E27FC236}">
                <a16:creationId xmlns:a16="http://schemas.microsoft.com/office/drawing/2014/main" id="{5403B9F3-B2E4-45FA-9C23-F05FC34EE9EF}"/>
              </a:ext>
            </a:extLst>
          </p:cNvPr>
          <p:cNvGrpSpPr/>
          <p:nvPr/>
        </p:nvGrpSpPr>
        <p:grpSpPr>
          <a:xfrm>
            <a:off x="5363684" y="4248063"/>
            <a:ext cx="392110" cy="1004642"/>
            <a:chOff x="1249700" y="2261902"/>
            <a:chExt cx="313800" cy="861900"/>
          </a:xfrm>
        </p:grpSpPr>
        <p:sp>
          <p:nvSpPr>
            <p:cNvPr id="38" name="Google Shape;293;p23">
              <a:extLst>
                <a:ext uri="{FF2B5EF4-FFF2-40B4-BE49-F238E27FC236}">
                  <a16:creationId xmlns:a16="http://schemas.microsoft.com/office/drawing/2014/main" id="{BF175E4F-08DA-42A3-B26F-F99D2C7060E5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4;p23">
              <a:extLst>
                <a:ext uri="{FF2B5EF4-FFF2-40B4-BE49-F238E27FC236}">
                  <a16:creationId xmlns:a16="http://schemas.microsoft.com/office/drawing/2014/main" id="{60AF3AF1-1CF2-4CEF-9FF9-68BC864CA970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95;p23">
              <a:extLst>
                <a:ext uri="{FF2B5EF4-FFF2-40B4-BE49-F238E27FC236}">
                  <a16:creationId xmlns:a16="http://schemas.microsoft.com/office/drawing/2014/main" id="{6E24F8F8-CC72-43BD-A830-AE1E3BF449DD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96;p23">
              <a:extLst>
                <a:ext uri="{FF2B5EF4-FFF2-40B4-BE49-F238E27FC236}">
                  <a16:creationId xmlns:a16="http://schemas.microsoft.com/office/drawing/2014/main" id="{91D82295-64BE-4651-95FA-AE5B67283265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30;p23">
            <a:extLst>
              <a:ext uri="{FF2B5EF4-FFF2-40B4-BE49-F238E27FC236}">
                <a16:creationId xmlns:a16="http://schemas.microsoft.com/office/drawing/2014/main" id="{691877D9-B286-404E-B07F-770716C54A64}"/>
              </a:ext>
            </a:extLst>
          </p:cNvPr>
          <p:cNvSpPr txBox="1"/>
          <p:nvPr/>
        </p:nvSpPr>
        <p:spPr>
          <a:xfrm>
            <a:off x="331644" y="3405985"/>
            <a:ext cx="1552359" cy="65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"citrus"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331;p23">
            <a:extLst>
              <a:ext uri="{FF2B5EF4-FFF2-40B4-BE49-F238E27FC236}">
                <a16:creationId xmlns:a16="http://schemas.microsoft.com/office/drawing/2014/main" id="{88A0B63A-C516-47B8-B362-8541B437C683}"/>
              </a:ext>
            </a:extLst>
          </p:cNvPr>
          <p:cNvSpPr txBox="1"/>
          <p:nvPr/>
        </p:nvSpPr>
        <p:spPr>
          <a:xfrm>
            <a:off x="333004" y="5402808"/>
            <a:ext cx="1372474" cy="74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"fruits"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361;p23">
            <a:extLst>
              <a:ext uri="{FF2B5EF4-FFF2-40B4-BE49-F238E27FC236}">
                <a16:creationId xmlns:a16="http://schemas.microsoft.com/office/drawing/2014/main" id="{FCC5F8F2-B521-4300-A1F0-6905071FCDDA}"/>
              </a:ext>
            </a:extLst>
          </p:cNvPr>
          <p:cNvSpPr/>
          <p:nvPr/>
        </p:nvSpPr>
        <p:spPr>
          <a:xfrm>
            <a:off x="4455733" y="4364388"/>
            <a:ext cx="463674" cy="260878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46" name="Google Shape;365;p23">
            <a:extLst>
              <a:ext uri="{FF2B5EF4-FFF2-40B4-BE49-F238E27FC236}">
                <a16:creationId xmlns:a16="http://schemas.microsoft.com/office/drawing/2014/main" id="{4BFA13E8-070F-42AC-BFD6-28B5BDE95C12}"/>
              </a:ext>
            </a:extLst>
          </p:cNvPr>
          <p:cNvCxnSpPr>
            <a:cxnSpLocks/>
          </p:cNvCxnSpPr>
          <p:nvPr/>
        </p:nvCxnSpPr>
        <p:spPr>
          <a:xfrm>
            <a:off x="4261364" y="4750383"/>
            <a:ext cx="1132154" cy="0"/>
          </a:xfrm>
          <a:prstGeom prst="straightConnector1">
            <a:avLst/>
          </a:prstGeom>
          <a:noFill/>
          <a:ln w="57150" cap="flat" cmpd="sng">
            <a:solidFill>
              <a:srgbClr val="84B4E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" name="Google Shape;364;p23">
            <a:extLst>
              <a:ext uri="{FF2B5EF4-FFF2-40B4-BE49-F238E27FC236}">
                <a16:creationId xmlns:a16="http://schemas.microsoft.com/office/drawing/2014/main" id="{7D703397-DADF-4123-BEB6-97E120A73E37}"/>
              </a:ext>
            </a:extLst>
          </p:cNvPr>
          <p:cNvCxnSpPr/>
          <p:nvPr/>
        </p:nvCxnSpPr>
        <p:spPr>
          <a:xfrm flipV="1">
            <a:off x="2447193" y="4960391"/>
            <a:ext cx="1300573" cy="735733"/>
          </a:xfrm>
          <a:prstGeom prst="straightConnector1">
            <a:avLst/>
          </a:prstGeom>
          <a:noFill/>
          <a:ln w="57150" cap="flat" cmpd="sng">
            <a:solidFill>
              <a:srgbClr val="84B4E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E555B6-D418-4D3D-81C5-5F191A19A022}"/>
              </a:ext>
            </a:extLst>
          </p:cNvPr>
          <p:cNvSpPr txBox="1"/>
          <p:nvPr/>
        </p:nvSpPr>
        <p:spPr>
          <a:xfrm>
            <a:off x="6031924" y="4248582"/>
            <a:ext cx="25980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000">
                <a:solidFill>
                  <a:schemeClr val="bg1"/>
                </a:solidFill>
              </a:rPr>
              <a:t>Intermediate </a:t>
            </a:r>
            <a:endParaRPr lang="en-US" sz="300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3000">
                <a:solidFill>
                  <a:schemeClr val="bg1"/>
                </a:solidFill>
              </a:rPr>
              <a:t>Feature </a:t>
            </a:r>
            <a:r>
              <a:rPr lang="en-GB" sz="3000">
                <a:solidFill>
                  <a:schemeClr val="bg1"/>
                </a:solidFill>
                <a:latin typeface="Calibri"/>
                <a:cs typeface="Calibri"/>
              </a:rPr>
              <a:t>Vector</a:t>
            </a:r>
          </a:p>
        </p:txBody>
      </p:sp>
      <p:sp>
        <p:nvSpPr>
          <p:cNvPr id="54" name="Google Shape;330;p23">
            <a:extLst>
              <a:ext uri="{FF2B5EF4-FFF2-40B4-BE49-F238E27FC236}">
                <a16:creationId xmlns:a16="http://schemas.microsoft.com/office/drawing/2014/main" id="{1AE9FE7A-425A-44C8-B969-0973614B4096}"/>
              </a:ext>
            </a:extLst>
          </p:cNvPr>
          <p:cNvSpPr txBox="1"/>
          <p:nvPr/>
        </p:nvSpPr>
        <p:spPr>
          <a:xfrm rot="1740000">
            <a:off x="2837325" y="3668265"/>
            <a:ext cx="635266" cy="5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0.8</a:t>
            </a: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6" name="Google Shape;330;p23">
            <a:extLst>
              <a:ext uri="{FF2B5EF4-FFF2-40B4-BE49-F238E27FC236}">
                <a16:creationId xmlns:a16="http://schemas.microsoft.com/office/drawing/2014/main" id="{17D1A220-B3F9-443D-B40D-50EBD5401E96}"/>
              </a:ext>
            </a:extLst>
          </p:cNvPr>
          <p:cNvSpPr txBox="1"/>
          <p:nvPr/>
        </p:nvSpPr>
        <p:spPr>
          <a:xfrm rot="19860000">
            <a:off x="2834492" y="5262847"/>
            <a:ext cx="611329" cy="5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0.6</a:t>
            </a:r>
            <a:endParaRPr lang="en-US" sz="24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689A091-9EB2-43BD-A29A-EEE57553C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B1334E-42EF-4FF8-87D8-7509F1C4D862}"/>
                  </a:ext>
                </a:extLst>
              </p:cNvPr>
              <p:cNvSpPr/>
              <p:nvPr/>
            </p:nvSpPr>
            <p:spPr>
              <a:xfrm>
                <a:off x="5341759" y="3735737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0B1334E-42EF-4FF8-87D8-7509F1C4D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759" y="3735737"/>
                <a:ext cx="452368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23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32"/>
    </mc:Choice>
    <mc:Fallback xmlns="">
      <p:transition spd="slow" advTm="58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AF533D1F-7617-427B-86B3-5875F6A8C0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058" y="1003081"/>
                <a:ext cx="8980590" cy="1142607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IN" sz="2800" kern="0" dirty="0">
                    <a:solidFill>
                      <a:srgbClr val="FFFFFF"/>
                    </a:solidFill>
                  </a:rPr>
                  <a:t> </a:t>
                </a:r>
                <a:r>
                  <a:rPr lang="en-GB" sz="2800" kern="0" dirty="0">
                    <a:solidFill>
                      <a:srgbClr val="FFFFFF"/>
                    </a:solidFill>
                    <a:ea typeface="+mn-lt"/>
                    <a:cs typeface="+mn-lt"/>
                  </a:rPr>
                  <a:t>Train intermediate features on </a:t>
                </a:r>
                <a14:m>
                  <m:oMath xmlns:m="http://schemas.openxmlformats.org/officeDocument/2006/math">
                    <m:r>
                      <a:rPr lang="en-IN" sz="2800" b="0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𝑂</m:t>
                    </m:r>
                    <m:r>
                      <a:rPr lang="en-IN" sz="2800" b="0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(</m:t>
                    </m:r>
                    <m:func>
                      <m:funcPr>
                        <m:ctrlPr>
                          <a:rPr lang="en-IN" sz="2800" b="0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b="0" i="0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log</m:t>
                        </m:r>
                      </m:fName>
                      <m:e>
                        <m:r>
                          <a:rPr lang="en-IN" sz="2800" b="0" i="1" kern="0" smtClea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e>
                    </m:func>
                    <m:r>
                      <a:rPr lang="en-IN" sz="2800" b="0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)</m:t>
                    </m:r>
                  </m:oMath>
                </a14:m>
                <a:r>
                  <a:rPr lang="en-GB" sz="2800" kern="0" dirty="0">
                    <a:solidFill>
                      <a:srgbClr val="FFFFFF"/>
                    </a:solidFill>
                    <a:ea typeface="+mn-lt"/>
                    <a:cs typeface="+mn-lt"/>
                  </a:rPr>
                  <a:t> labels</a:t>
                </a:r>
                <a:endParaRPr lang="en-IN" sz="2800" kern="0" dirty="0">
                  <a:solidFill>
                    <a:srgbClr val="FFFFFF"/>
                  </a:solidFill>
                  <a:cs typeface="Calibri"/>
                </a:endParaRPr>
              </a:p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IN" sz="2800" kern="0" dirty="0">
                    <a:solidFill>
                      <a:srgbClr val="FFFFFF"/>
                    </a:solidFill>
                    <a:cs typeface="Calibri"/>
                  </a:rPr>
                  <a:t> </a:t>
                </a:r>
                <a:r>
                  <a:rPr lang="en-GB" sz="2800" kern="0" dirty="0" err="1">
                    <a:solidFill>
                      <a:schemeClr val="bg1"/>
                    </a:solidFill>
                    <a:ea typeface="+mn-lt"/>
                    <a:cs typeface="+mn-lt"/>
                  </a:rPr>
                  <a:t>Astec</a:t>
                </a:r>
                <a:r>
                  <a:rPr lang="en-GB" sz="2800" kern="0" dirty="0">
                    <a:solidFill>
                      <a:srgbClr val="FFFFFF"/>
                    </a:solidFill>
                    <a:ea typeface="+mn-lt"/>
                    <a:cs typeface="+mn-lt"/>
                  </a:rPr>
                  <a:t> features can be learnt in a few hours</a:t>
                </a:r>
                <a:endParaRPr lang="en-IN" sz="2800" dirty="0">
                  <a:solidFill>
                    <a:srgbClr val="FFFFFF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AF533D1F-7617-427B-86B3-5875F6A8C0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58" y="1003081"/>
                <a:ext cx="8980590" cy="1142607"/>
              </a:xfrm>
              <a:prstGeom prst="rect">
                <a:avLst/>
              </a:prstGeom>
              <a:blipFill>
                <a:blip r:embed="rId5"/>
                <a:stretch>
                  <a:fillRect l="-1221" t="-5348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3">
            <a:extLst>
              <a:ext uri="{FF2B5EF4-FFF2-40B4-BE49-F238E27FC236}">
                <a16:creationId xmlns:a16="http://schemas.microsoft.com/office/drawing/2014/main" id="{D72C1219-B8C5-4745-9E49-E07915AC820E}"/>
              </a:ext>
            </a:extLst>
          </p:cNvPr>
          <p:cNvSpPr>
            <a:spLocks noChangeShapeType="1"/>
          </p:cNvSpPr>
          <p:nvPr/>
        </p:nvSpPr>
        <p:spPr bwMode="auto">
          <a:xfrm>
            <a:off x="-2847975" y="-825499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C9509-5944-4384-8D94-4CDB0D5081BA}"/>
              </a:ext>
            </a:extLst>
          </p:cNvPr>
          <p:cNvSpPr txBox="1">
            <a:spLocks/>
          </p:cNvSpPr>
          <p:nvPr/>
        </p:nvSpPr>
        <p:spPr>
          <a:xfrm>
            <a:off x="54428" y="90464"/>
            <a:ext cx="9089572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ea typeface="+mj-lt"/>
                <a:cs typeface="+mj-lt"/>
              </a:rPr>
              <a:t>Surrogate Learning Task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56AB81-4021-44A0-9FF5-6FA970E6A4AC}"/>
              </a:ext>
            </a:extLst>
          </p:cNvPr>
          <p:cNvSpPr/>
          <p:nvPr/>
        </p:nvSpPr>
        <p:spPr>
          <a:xfrm>
            <a:off x="3424517" y="27585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FFFFFF"/>
                </a:solidFill>
              </a:rPr>
              <a:t> </a:t>
            </a:r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855B2628-10D8-4290-A48C-BDD89E86A85D}"/>
              </a:ext>
            </a:extLst>
          </p:cNvPr>
          <p:cNvGraphicFramePr>
            <a:graphicFrameLocks noGrp="1"/>
          </p:cNvGraphicFramePr>
          <p:nvPr/>
        </p:nvGraphicFramePr>
        <p:xfrm>
          <a:off x="2400300" y="3357562"/>
          <a:ext cx="6309357" cy="30175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3119">
                  <a:extLst>
                    <a:ext uri="{9D8B030D-6E8A-4147-A177-3AD203B41FA5}">
                      <a16:colId xmlns:a16="http://schemas.microsoft.com/office/drawing/2014/main" val="1723014881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675429279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3038389290"/>
                    </a:ext>
                  </a:extLst>
                </a:gridCol>
              </a:tblGrid>
              <a:tr h="731519"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759988"/>
                  </a:ext>
                </a:extLst>
              </a:tr>
              <a:tr h="731519"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4800" b="1" i="0" u="none" strike="noStrike" noProof="0">
                          <a:solidFill>
                            <a:srgbClr val="FFFF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999399"/>
                  </a:ext>
                </a:extLst>
              </a:tr>
              <a:tr h="731519"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63889"/>
                  </a:ext>
                </a:extLst>
              </a:tr>
              <a:tr h="73151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77530"/>
                  </a:ext>
                </a:extLst>
              </a:tr>
            </a:tbl>
          </a:graphicData>
        </a:graphic>
      </p:graphicFrame>
      <p:pic>
        <p:nvPicPr>
          <p:cNvPr id="11" name="Picture 10" descr="xicon">
            <a:extLst>
              <a:ext uri="{FF2B5EF4-FFF2-40B4-BE49-F238E27FC236}">
                <a16:creationId xmlns:a16="http://schemas.microsoft.com/office/drawing/2014/main" id="{DB26F7DD-25A0-4563-B02B-6DE03C8C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04565" y="3516845"/>
            <a:ext cx="442387" cy="455323"/>
          </a:xfrm>
          <a:prstGeom prst="rect">
            <a:avLst/>
          </a:prstGeom>
          <a:noFill/>
        </p:spPr>
      </p:pic>
      <p:pic>
        <p:nvPicPr>
          <p:cNvPr id="12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0F93011D-DAAA-4830-A538-FDBF6855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35" y="3516845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7EBA7466-537D-4C6A-B801-752306A0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53" y="3516845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DFAB47F2-9ACD-44D2-A9D2-5E0115DED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03" y="4274082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249487B3-3910-4304-BA34-AEF7158B8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03" y="5043392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4DE37F62-790D-4AFD-BC59-9148652A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53" y="5043392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57C072CB-0524-4090-AA21-CD369241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35" y="5043392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5BE1BB9F-6F8A-4EDA-ABD4-1BEAB536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03" y="5764911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A4BDB7EA-CC20-4AD0-AAB6-A87249C9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53" y="5764911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46817CA6-3883-432D-9AA3-B3317BB0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35" y="5764911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xicon">
            <a:extLst>
              <a:ext uri="{FF2B5EF4-FFF2-40B4-BE49-F238E27FC236}">
                <a16:creationId xmlns:a16="http://schemas.microsoft.com/office/drawing/2014/main" id="{F1426B0D-649D-46B2-9CE0-57DE4D3EF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319115" y="4274082"/>
            <a:ext cx="442387" cy="455323"/>
          </a:xfrm>
          <a:prstGeom prst="rect">
            <a:avLst/>
          </a:prstGeom>
          <a:noFill/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DAD420A-BEED-4EA4-A60A-BE0EF35BF576}"/>
              </a:ext>
            </a:extLst>
          </p:cNvPr>
          <p:cNvGraphicFramePr>
            <a:graphicFrameLocks noGrp="1"/>
          </p:cNvGraphicFramePr>
          <p:nvPr/>
        </p:nvGraphicFramePr>
        <p:xfrm>
          <a:off x="2314575" y="2543175"/>
          <a:ext cx="6400796" cy="731519"/>
        </p:xfrm>
        <a:graphic>
          <a:graphicData uri="http://schemas.openxmlformats.org/drawingml/2006/table">
            <a:tbl>
              <a:tblPr/>
              <a:tblGrid>
                <a:gridCol w="2185987">
                  <a:extLst>
                    <a:ext uri="{9D8B030D-6E8A-4147-A177-3AD203B41FA5}">
                      <a16:colId xmlns:a16="http://schemas.microsoft.com/office/drawing/2014/main" val="1331260060"/>
                    </a:ext>
                  </a:extLst>
                </a:gridCol>
                <a:gridCol w="2203131">
                  <a:extLst>
                    <a:ext uri="{9D8B030D-6E8A-4147-A177-3AD203B41FA5}">
                      <a16:colId xmlns:a16="http://schemas.microsoft.com/office/drawing/2014/main" val="3881514105"/>
                    </a:ext>
                  </a:extLst>
                </a:gridCol>
                <a:gridCol w="2011678">
                  <a:extLst>
                    <a:ext uri="{9D8B030D-6E8A-4147-A177-3AD203B41FA5}">
                      <a16:colId xmlns:a16="http://schemas.microsoft.com/office/drawing/2014/main" val="2695408741"/>
                    </a:ext>
                  </a:extLst>
                </a:gridCol>
              </a:tblGrid>
              <a:tr h="73151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Token Accuracy​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Token Coverage​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Scalability​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216562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69C1A35-50DC-4A9D-8DB1-1C3A9A5423F9}"/>
              </a:ext>
            </a:extLst>
          </p:cNvPr>
          <p:cNvGraphicFramePr>
            <a:graphicFrameLocks noGrp="1"/>
          </p:cNvGraphicFramePr>
          <p:nvPr/>
        </p:nvGraphicFramePr>
        <p:xfrm>
          <a:off x="114300" y="3357562"/>
          <a:ext cx="2243518" cy="3108960"/>
        </p:xfrm>
        <a:graphic>
          <a:graphicData uri="http://schemas.openxmlformats.org/drawingml/2006/table">
            <a:tbl>
              <a:tblPr/>
              <a:tblGrid>
                <a:gridCol w="2243518">
                  <a:extLst>
                    <a:ext uri="{9D8B030D-6E8A-4147-A177-3AD203B41FA5}">
                      <a16:colId xmlns:a16="http://schemas.microsoft.com/office/drawing/2014/main" val="385764774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Self-supervision​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7515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Label Subset Selection​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36848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Label Low-rank Projection​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66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Label Clustering​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277767"/>
                  </a:ext>
                </a:extLst>
              </a:tr>
            </a:tbl>
          </a:graphicData>
        </a:graphic>
      </p:graphicFrame>
      <p:sp>
        <p:nvSpPr>
          <p:cNvPr id="70" name="Line 3">
            <a:extLst>
              <a:ext uri="{FF2B5EF4-FFF2-40B4-BE49-F238E27FC236}">
                <a16:creationId xmlns:a16="http://schemas.microsoft.com/office/drawing/2014/main" id="{950A6C69-71B6-41B5-8D15-84751CA5DD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2F962C-A79D-4004-9075-B0207CDC0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27"/>
    </mc:Choice>
    <mc:Fallback xmlns="">
      <p:transition spd="slow" advTm="69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B1E562-174F-400D-B4BE-2D2853EB3B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3878" y="1014016"/>
                <a:ext cx="9184697" cy="1142607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IN" sz="2800" kern="0" dirty="0">
                    <a:solidFill>
                      <a:schemeClr val="bg1"/>
                    </a:solidFill>
                  </a:rPr>
                  <a:t> </a:t>
                </a: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Retain only </a:t>
                </a:r>
                <a14:m>
                  <m:oMath xmlns:m="http://schemas.openxmlformats.org/officeDocument/2006/math">
                    <m:r>
                      <a:rPr lang="en-IN" sz="2800" i="1" ker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𝑂</m:t>
                    </m:r>
                    <m:r>
                      <a:rPr lang="en-IN" sz="2800" i="1" ker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(</m:t>
                    </m:r>
                    <m:func>
                      <m:funcPr>
                        <m:ctrlPr>
                          <a:rPr lang="en-IN" sz="2800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log</m:t>
                        </m:r>
                      </m:fName>
                      <m:e>
                        <m:r>
                          <a:rPr lang="en-IN" sz="2800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e>
                    </m:func>
                    <m:r>
                      <a:rPr lang="en-IN" sz="2800" i="1" ker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) </m:t>
                    </m:r>
                  </m:oMath>
                </a14:m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of the hardest –</a:t>
                </a:r>
                <a:r>
                  <a:rPr lang="en-GB" sz="2800" kern="0" dirty="0" err="1">
                    <a:solidFill>
                      <a:schemeClr val="bg1"/>
                    </a:solidFill>
                    <a:ea typeface="+mn-lt"/>
                    <a:cs typeface="+mn-lt"/>
                  </a:rPr>
                  <a:t>ve</a:t>
                </a: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 labels per data point</a:t>
                </a:r>
                <a:endParaRPr lang="en-IN" sz="2800" kern="0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IN" sz="2800" kern="0" dirty="0">
                    <a:solidFill>
                      <a:schemeClr val="bg1"/>
                    </a:solidFill>
                    <a:cs typeface="Calibri"/>
                  </a:rPr>
                  <a:t> </a:t>
                </a: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Selection carried out just once in time </a:t>
                </a:r>
                <a14:m>
                  <m:oMath xmlns:m="http://schemas.openxmlformats.org/officeDocument/2006/math">
                    <m:r>
                      <a:rPr lang="en-IN" sz="2800" i="1" ker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𝑂</m:t>
                    </m:r>
                    <m:r>
                      <a:rPr lang="en-IN" sz="2800" i="1" ker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(</m:t>
                    </m:r>
                    <m:r>
                      <a:rPr lang="en-IN" sz="2800" b="0" i="1" kern="0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𝑁𝐷</m:t>
                    </m:r>
                    <m:func>
                      <m:funcPr>
                        <m:ctrlPr>
                          <a:rPr lang="en-IN" sz="2800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log</m:t>
                        </m:r>
                      </m:fName>
                      <m:e>
                        <m:r>
                          <a:rPr lang="en-IN" sz="2800" i="1" kern="0">
                            <a:solidFill>
                              <a:srgbClr val="FFFFFF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e>
                    </m:func>
                    <m:r>
                      <a:rPr lang="en-IN" sz="2800" i="1" ker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)</m:t>
                    </m:r>
                  </m:oMath>
                </a14:m>
                <a:endParaRPr lang="en-IN" sz="2800" dirty="0">
                  <a:solidFill>
                    <a:schemeClr val="bg1"/>
                  </a:solidFill>
                  <a:cs typeface="Calibri"/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6B1E562-174F-400D-B4BE-2D2853EB3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78" y="1014016"/>
                <a:ext cx="9184697" cy="1142607"/>
              </a:xfrm>
              <a:prstGeom prst="rect">
                <a:avLst/>
              </a:prstGeom>
              <a:blipFill>
                <a:blip r:embed="rId5"/>
                <a:stretch>
                  <a:fillRect l="-1194" t="-4787" r="-597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6824FC87-FB5A-472E-9AFA-A56BDC3B6F23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Negative Label Sub-sampling</a:t>
            </a:r>
            <a:endParaRPr lang="en-US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8A3962D-CDE7-48C8-BC90-26AEE41A5869}"/>
              </a:ext>
            </a:extLst>
          </p:cNvPr>
          <p:cNvSpPr/>
          <p:nvPr/>
        </p:nvSpPr>
        <p:spPr>
          <a:xfrm>
            <a:off x="3011234" y="4201095"/>
            <a:ext cx="800100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1BE3C1-C566-4611-8121-2B2F214C49FD}"/>
              </a:ext>
            </a:extLst>
          </p:cNvPr>
          <p:cNvSpPr/>
          <p:nvPr/>
        </p:nvSpPr>
        <p:spPr>
          <a:xfrm>
            <a:off x="6697409" y="4201095"/>
            <a:ext cx="800100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DC1D6E-C44E-4E47-A37D-7371EA70C416}"/>
              </a:ext>
            </a:extLst>
          </p:cNvPr>
          <p:cNvCxnSpPr/>
          <p:nvPr/>
        </p:nvCxnSpPr>
        <p:spPr>
          <a:xfrm>
            <a:off x="5507465" y="3774754"/>
            <a:ext cx="202661" cy="266317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840AD20-D481-452C-B0FE-02797D22526A}"/>
              </a:ext>
            </a:extLst>
          </p:cNvPr>
          <p:cNvSpPr/>
          <p:nvPr/>
        </p:nvSpPr>
        <p:spPr>
          <a:xfrm>
            <a:off x="4796956" y="2909639"/>
            <a:ext cx="923526" cy="919063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18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42DCC25D-7855-402F-9DA2-8273B74E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29" y="3088462"/>
            <a:ext cx="214562" cy="1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CF4D1FB-8CC2-4C47-83EA-AA1F76FFD8F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155367" y="2993214"/>
            <a:ext cx="184311" cy="210637"/>
          </a:xfrm>
          <a:prstGeom prst="rect">
            <a:avLst/>
          </a:prstGeom>
        </p:spPr>
      </p:pic>
      <p:pic>
        <p:nvPicPr>
          <p:cNvPr id="33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C999A83D-C96A-485A-8EDD-20415175F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44" y="3232517"/>
            <a:ext cx="283818" cy="2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788FDC-0353-488B-8D06-EAA81245F26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91" y="3478498"/>
            <a:ext cx="279389" cy="296257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80840B5A-C26A-4B31-AFA3-192DFA1990FF}"/>
              </a:ext>
            </a:extLst>
          </p:cNvPr>
          <p:cNvSpPr/>
          <p:nvPr/>
        </p:nvSpPr>
        <p:spPr>
          <a:xfrm>
            <a:off x="4315088" y="3998581"/>
            <a:ext cx="657899" cy="676082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9BF8EBB-5024-47A9-B30D-CED6CD9774CD}"/>
              </a:ext>
            </a:extLst>
          </p:cNvPr>
          <p:cNvSpPr/>
          <p:nvPr/>
        </p:nvSpPr>
        <p:spPr>
          <a:xfrm>
            <a:off x="5560306" y="4004426"/>
            <a:ext cx="657899" cy="660313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D81FF58-4DA4-48FE-A731-8A9AA6115DD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654931" y="4100243"/>
            <a:ext cx="184311" cy="210637"/>
          </a:xfrm>
          <a:prstGeom prst="rect">
            <a:avLst/>
          </a:prstGeom>
        </p:spPr>
      </p:pic>
      <p:pic>
        <p:nvPicPr>
          <p:cNvPr id="43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E0D93483-FC0B-4D48-A4B2-990CDCE5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35" y="4320086"/>
            <a:ext cx="283818" cy="2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46F205-2DCE-4DBA-9831-D27D4BE1314A}"/>
              </a:ext>
            </a:extLst>
          </p:cNvPr>
          <p:cNvCxnSpPr>
            <a:cxnSpLocks/>
          </p:cNvCxnSpPr>
          <p:nvPr/>
        </p:nvCxnSpPr>
        <p:spPr>
          <a:xfrm flipH="1">
            <a:off x="4761810" y="3752377"/>
            <a:ext cx="209217" cy="253842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9096F-B8A8-4EFD-A92A-4F90961D6E2A}"/>
              </a:ext>
            </a:extLst>
          </p:cNvPr>
          <p:cNvSpPr/>
          <p:nvPr/>
        </p:nvSpPr>
        <p:spPr>
          <a:xfrm>
            <a:off x="5405549" y="5047018"/>
            <a:ext cx="526115" cy="538822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44DAEA-69E3-4FA5-9ADC-61CDECB78E03}"/>
              </a:ext>
            </a:extLst>
          </p:cNvPr>
          <p:cNvSpPr/>
          <p:nvPr/>
        </p:nvSpPr>
        <p:spPr>
          <a:xfrm>
            <a:off x="4688043" y="5039132"/>
            <a:ext cx="526115" cy="538822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52C686-9736-4BD0-89A6-BF4F39E56F67}"/>
              </a:ext>
            </a:extLst>
          </p:cNvPr>
          <p:cNvSpPr/>
          <p:nvPr/>
        </p:nvSpPr>
        <p:spPr>
          <a:xfrm>
            <a:off x="3958532" y="5047018"/>
            <a:ext cx="526115" cy="538822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1BA0044-D3BF-471B-95FA-835369CE329A}"/>
              </a:ext>
            </a:extLst>
          </p:cNvPr>
          <p:cNvSpPr/>
          <p:nvPr/>
        </p:nvSpPr>
        <p:spPr>
          <a:xfrm>
            <a:off x="6086420" y="5039132"/>
            <a:ext cx="526115" cy="538822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5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96BA994F-13C0-429D-B0FF-4A5A373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5" y="5189661"/>
            <a:ext cx="283818" cy="2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B945F4C-C421-4E84-A939-2A9B70EC3076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257222" y="5226959"/>
            <a:ext cx="184311" cy="21063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E0404B-F5E4-4C5F-935E-E47EB8774CDD}"/>
              </a:ext>
            </a:extLst>
          </p:cNvPr>
          <p:cNvCxnSpPr/>
          <p:nvPr/>
        </p:nvCxnSpPr>
        <p:spPr>
          <a:xfrm flipH="1">
            <a:off x="4301487" y="4638841"/>
            <a:ext cx="153208" cy="39669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D5F3B4B-A1B2-46B8-A2C0-BCF3CAB70C9F}"/>
              </a:ext>
            </a:extLst>
          </p:cNvPr>
          <p:cNvCxnSpPr>
            <a:cxnSpLocks/>
          </p:cNvCxnSpPr>
          <p:nvPr/>
        </p:nvCxnSpPr>
        <p:spPr>
          <a:xfrm>
            <a:off x="4768381" y="4670938"/>
            <a:ext cx="154141" cy="402969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C4F01FA-6F60-4853-9E6B-8E1FAD7E8D4B}"/>
              </a:ext>
            </a:extLst>
          </p:cNvPr>
          <p:cNvCxnSpPr>
            <a:cxnSpLocks/>
          </p:cNvCxnSpPr>
          <p:nvPr/>
        </p:nvCxnSpPr>
        <p:spPr>
          <a:xfrm flipH="1">
            <a:off x="5603862" y="4660757"/>
            <a:ext cx="154144" cy="37837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394B4FF-AE5E-42E9-9E0C-EFA090301FB5}"/>
              </a:ext>
            </a:extLst>
          </p:cNvPr>
          <p:cNvCxnSpPr>
            <a:cxnSpLocks/>
          </p:cNvCxnSpPr>
          <p:nvPr/>
        </p:nvCxnSpPr>
        <p:spPr>
          <a:xfrm>
            <a:off x="6050611" y="4637994"/>
            <a:ext cx="196911" cy="397617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B3756CCE-2C7C-490A-BABD-C7BEAB54BE2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91" y="3322548"/>
            <a:ext cx="251606" cy="21396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4CAB3F4-A872-4664-9F70-28405ACBACD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26" y="3534665"/>
            <a:ext cx="262689" cy="27854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21FC76A-91C9-4AD1-9C68-BF3C7B359CD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95" y="4075857"/>
            <a:ext cx="262689" cy="27854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BBC7A2B-12D8-45C9-9CC3-6B588749E98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4" y="4109201"/>
            <a:ext cx="251606" cy="21396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F301BC0-399B-448E-89CA-F82630BBB9A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51" y="5182895"/>
            <a:ext cx="251606" cy="21396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E45C663-4FB3-4390-AD68-3F385780A6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45" y="5232524"/>
            <a:ext cx="262689" cy="27854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1CDB9B9-666C-4689-B709-CC0F718AE1B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07" y="4274735"/>
            <a:ext cx="273406" cy="28991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89FC463-87EB-4BB9-848D-5F699F249D0D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30" y="5182698"/>
            <a:ext cx="273406" cy="289910"/>
          </a:xfrm>
          <a:prstGeom prst="rect">
            <a:avLst/>
          </a:prstGeom>
        </p:spPr>
      </p:pic>
      <p:pic>
        <p:nvPicPr>
          <p:cNvPr id="89" name="Picture 4" descr="A picture containing kiwi, fruit&#10;&#10;Description automatically generated">
            <a:extLst>
              <a:ext uri="{FF2B5EF4-FFF2-40B4-BE49-F238E27FC236}">
                <a16:creationId xmlns:a16="http://schemas.microsoft.com/office/drawing/2014/main" id="{578FB8EE-641D-40FC-979C-C893E169453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38763" y="3067050"/>
            <a:ext cx="295276" cy="252413"/>
          </a:xfrm>
          <a:prstGeom prst="rect">
            <a:avLst/>
          </a:prstGeom>
        </p:spPr>
      </p:pic>
      <p:pic>
        <p:nvPicPr>
          <p:cNvPr id="91" name="Picture 4" descr="A picture containing kiwi, fruit&#10;&#10;Description automatically generated">
            <a:extLst>
              <a:ext uri="{FF2B5EF4-FFF2-40B4-BE49-F238E27FC236}">
                <a16:creationId xmlns:a16="http://schemas.microsoft.com/office/drawing/2014/main" id="{0C0AB190-50B4-47E5-9615-8680D27D91B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81499" y="4338637"/>
            <a:ext cx="295276" cy="252413"/>
          </a:xfrm>
          <a:prstGeom prst="rect">
            <a:avLst/>
          </a:prstGeom>
        </p:spPr>
      </p:pic>
      <p:pic>
        <p:nvPicPr>
          <p:cNvPr id="93" name="Picture 4" descr="A picture containing kiwi, fruit&#10;&#10;Description automatically generated">
            <a:extLst>
              <a:ext uri="{FF2B5EF4-FFF2-40B4-BE49-F238E27FC236}">
                <a16:creationId xmlns:a16="http://schemas.microsoft.com/office/drawing/2014/main" id="{B5811F60-1D37-4B10-A19B-3DCB54B179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10112" y="5153024"/>
            <a:ext cx="280989" cy="238126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998AC04-3C52-4A7C-866F-36B6D54AE57A}"/>
              </a:ext>
            </a:extLst>
          </p:cNvPr>
          <p:cNvGrpSpPr/>
          <p:nvPr/>
        </p:nvGrpSpPr>
        <p:grpSpPr>
          <a:xfrm>
            <a:off x="7681852" y="3231573"/>
            <a:ext cx="954490" cy="2279645"/>
            <a:chOff x="7681852" y="3231573"/>
            <a:chExt cx="954490" cy="2279645"/>
          </a:xfrm>
        </p:grpSpPr>
        <p:sp>
          <p:nvSpPr>
            <p:cNvPr id="95" name="Google Shape;295;p14">
              <a:extLst>
                <a:ext uri="{FF2B5EF4-FFF2-40B4-BE49-F238E27FC236}">
                  <a16:creationId xmlns:a16="http://schemas.microsoft.com/office/drawing/2014/main" id="{7198637A-35BC-46DB-824C-041A2BA03012}"/>
                </a:ext>
              </a:extLst>
            </p:cNvPr>
            <p:cNvSpPr/>
            <p:nvPr/>
          </p:nvSpPr>
          <p:spPr>
            <a:xfrm>
              <a:off x="7681852" y="3231573"/>
              <a:ext cx="517045" cy="2279645"/>
            </a:xfrm>
            <a:prstGeom prst="flowChartAlternateProcess">
              <a:avLst/>
            </a:prstGeom>
            <a:solidFill>
              <a:schemeClr val="accent1">
                <a:lumMod val="50000"/>
              </a:schemeClr>
            </a:solidFill>
            <a:ln w="571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96" name="Google Shape;222;p14">
              <a:extLst>
                <a:ext uri="{FF2B5EF4-FFF2-40B4-BE49-F238E27FC236}">
                  <a16:creationId xmlns:a16="http://schemas.microsoft.com/office/drawing/2014/main" id="{4AD83FB0-2581-4CC4-B1A5-F7AF6246819D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787583" y="3403942"/>
              <a:ext cx="274830" cy="245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224;p14">
              <a:extLst>
                <a:ext uri="{FF2B5EF4-FFF2-40B4-BE49-F238E27FC236}">
                  <a16:creationId xmlns:a16="http://schemas.microsoft.com/office/drawing/2014/main" id="{0717B9B4-CEAC-4406-84B3-D609CC4A70D1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7786733" y="3710522"/>
              <a:ext cx="322625" cy="255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228;p14">
              <a:extLst>
                <a:ext uri="{FF2B5EF4-FFF2-40B4-BE49-F238E27FC236}">
                  <a16:creationId xmlns:a16="http://schemas.microsoft.com/office/drawing/2014/main" id="{A4F8E9A8-CE89-48D4-A832-B1DCC1ADF4A8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772444" y="4810125"/>
              <a:ext cx="322625" cy="298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229;p14">
              <a:extLst>
                <a:ext uri="{FF2B5EF4-FFF2-40B4-BE49-F238E27FC236}">
                  <a16:creationId xmlns:a16="http://schemas.microsoft.com/office/drawing/2014/main" id="{6D5B9916-224A-4AAF-87F1-7D11F85F882A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 rot="16200000" flipH="1">
              <a:off x="7782782" y="4004811"/>
              <a:ext cx="255858" cy="331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231;p14">
              <a:extLst>
                <a:ext uri="{FF2B5EF4-FFF2-40B4-BE49-F238E27FC236}">
                  <a16:creationId xmlns:a16="http://schemas.microsoft.com/office/drawing/2014/main" id="{C2BE5903-4397-46C1-B9A8-5EABB0D2CE64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 flipH="1">
              <a:off x="7785770" y="5185076"/>
              <a:ext cx="276536" cy="255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DF794D8-8383-4DA0-A4E4-AE6029832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228" y="3310821"/>
              <a:ext cx="316114" cy="26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B48C68E-FA6A-4892-9547-C2054FC87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228" y="3685789"/>
              <a:ext cx="316114" cy="26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B486875-CDD6-4F2F-AEA7-A7DB9D6F5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20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226" y="4035144"/>
              <a:ext cx="316114" cy="26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Google Shape;572;p17">
              <a:extLst>
                <a:ext uri="{FF2B5EF4-FFF2-40B4-BE49-F238E27FC236}">
                  <a16:creationId xmlns:a16="http://schemas.microsoft.com/office/drawing/2014/main" id="{FA3D3A11-261A-4AB5-A5D8-6A31CF2BA0F2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8362638" y="4814690"/>
              <a:ext cx="239048" cy="242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572;p17">
              <a:extLst>
                <a:ext uri="{FF2B5EF4-FFF2-40B4-BE49-F238E27FC236}">
                  <a16:creationId xmlns:a16="http://schemas.microsoft.com/office/drawing/2014/main" id="{023EFC6B-CA81-47A8-B38D-DA4EB718E9F0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8362637" y="5200453"/>
              <a:ext cx="239048" cy="242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Picture 4" descr="A picture containing kiwi, fruit&#10;&#10;Description automatically generated">
              <a:extLst>
                <a:ext uri="{FF2B5EF4-FFF2-40B4-BE49-F238E27FC236}">
                  <a16:creationId xmlns:a16="http://schemas.microsoft.com/office/drawing/2014/main" id="{8468C68C-6479-4994-B345-89796D9D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753348" y="4395787"/>
              <a:ext cx="365821" cy="309563"/>
            </a:xfrm>
            <a:prstGeom prst="rect">
              <a:avLst/>
            </a:prstGeom>
          </p:spPr>
        </p:pic>
        <p:pic>
          <p:nvPicPr>
            <p:cNvPr id="107" name="Google Shape;572;p17">
              <a:extLst>
                <a:ext uri="{FF2B5EF4-FFF2-40B4-BE49-F238E27FC236}">
                  <a16:creationId xmlns:a16="http://schemas.microsoft.com/office/drawing/2014/main" id="{28613615-7E48-4AB5-A034-052BE96740DE}"/>
                </a:ext>
              </a:extLst>
            </p:cNvPr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8362638" y="4428928"/>
              <a:ext cx="239048" cy="2421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" name="Google Shape;231;p14">
            <a:extLst>
              <a:ext uri="{FF2B5EF4-FFF2-40B4-BE49-F238E27FC236}">
                <a16:creationId xmlns:a16="http://schemas.microsoft.com/office/drawing/2014/main" id="{0FF584DF-09E1-40DC-B9FF-90B3CA021DF9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flipH="1">
            <a:off x="4813969" y="3284839"/>
            <a:ext cx="276536" cy="25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Picture 10">
            <a:extLst>
              <a:ext uri="{FF2B5EF4-FFF2-40B4-BE49-F238E27FC236}">
                <a16:creationId xmlns:a16="http://schemas.microsoft.com/office/drawing/2014/main" id="{69EECB0F-EC32-4B45-ACFD-C93CE5E62EE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434013" y="5248275"/>
            <a:ext cx="219075" cy="190500"/>
          </a:xfrm>
          <a:prstGeom prst="rect">
            <a:avLst/>
          </a:prstGeom>
        </p:spPr>
      </p:pic>
      <p:pic>
        <p:nvPicPr>
          <p:cNvPr id="114" name="Picture 11">
            <a:extLst>
              <a:ext uri="{FF2B5EF4-FFF2-40B4-BE49-F238E27FC236}">
                <a16:creationId xmlns:a16="http://schemas.microsoft.com/office/drawing/2014/main" id="{7CF68473-955B-4362-A1A4-CB0F22DB9F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662613" y="4362450"/>
            <a:ext cx="219075" cy="190500"/>
          </a:xfrm>
          <a:prstGeom prst="rect">
            <a:avLst/>
          </a:prstGeom>
        </p:spPr>
      </p:pic>
      <p:pic>
        <p:nvPicPr>
          <p:cNvPr id="116" name="Google Shape;231;p14">
            <a:extLst>
              <a:ext uri="{FF2B5EF4-FFF2-40B4-BE49-F238E27FC236}">
                <a16:creationId xmlns:a16="http://schemas.microsoft.com/office/drawing/2014/main" id="{0498FF1E-0999-47B8-A248-06C76FE91C0C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flipH="1">
            <a:off x="4399630" y="4113513"/>
            <a:ext cx="219386" cy="18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231;p14">
            <a:extLst>
              <a:ext uri="{FF2B5EF4-FFF2-40B4-BE49-F238E27FC236}">
                <a16:creationId xmlns:a16="http://schemas.microsoft.com/office/drawing/2014/main" id="{105644EC-C44C-4BF1-8073-69CED69DF092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 flipH="1">
            <a:off x="3999580" y="5213650"/>
            <a:ext cx="219386" cy="21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Picture 19">
            <a:extLst>
              <a:ext uri="{FF2B5EF4-FFF2-40B4-BE49-F238E27FC236}">
                <a16:creationId xmlns:a16="http://schemas.microsoft.com/office/drawing/2014/main" id="{9FCC8F42-48FB-4E07-B644-53C57DF91D5B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43000" y="1143000"/>
            <a:ext cx="466725" cy="523875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E8C0CD4-F77A-4041-849D-38A68C34C1D6}"/>
              </a:ext>
            </a:extLst>
          </p:cNvPr>
          <p:cNvGrpSpPr/>
          <p:nvPr/>
        </p:nvGrpSpPr>
        <p:grpSpPr>
          <a:xfrm>
            <a:off x="3736247" y="5760814"/>
            <a:ext cx="3105508" cy="474454"/>
            <a:chOff x="1900687" y="4840857"/>
            <a:chExt cx="5305244" cy="733245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C1520EDF-10A3-4C3B-AD7A-D86719829B26}"/>
                </a:ext>
              </a:extLst>
            </p:cNvPr>
            <p:cNvSpPr/>
            <p:nvPr/>
          </p:nvSpPr>
          <p:spPr>
            <a:xfrm>
              <a:off x="1900687" y="4840857"/>
              <a:ext cx="5305244" cy="733245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23" name="Google Shape;166;p14">
              <a:extLst>
                <a:ext uri="{FF2B5EF4-FFF2-40B4-BE49-F238E27FC236}">
                  <a16:creationId xmlns:a16="http://schemas.microsoft.com/office/drawing/2014/main" id="{85BACA7F-69FD-4633-83FA-D29A3F25FFD6}"/>
                </a:ext>
              </a:extLst>
            </p:cNvPr>
            <p:cNvPicPr preferRelativeResize="0"/>
            <p:nvPr/>
          </p:nvPicPr>
          <p:blipFill>
            <a:blip r:embed="rId24">
              <a:alphaModFix amt="39000"/>
            </a:blip>
            <a:stretch>
              <a:fillRect/>
            </a:stretch>
          </p:blipFill>
          <p:spPr>
            <a:xfrm>
              <a:off x="4647875" y="5003782"/>
              <a:ext cx="459943" cy="420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67;p14">
              <a:extLst>
                <a:ext uri="{FF2B5EF4-FFF2-40B4-BE49-F238E27FC236}">
                  <a16:creationId xmlns:a16="http://schemas.microsoft.com/office/drawing/2014/main" id="{1389CF41-15A3-4F9F-8036-8827A1C870C9}"/>
                </a:ext>
              </a:extLst>
            </p:cNvPr>
            <p:cNvPicPr preferRelativeResize="0"/>
            <p:nvPr/>
          </p:nvPicPr>
          <p:blipFill>
            <a:blip r:embed="rId25">
              <a:alphaModFix amt="28000"/>
            </a:blip>
            <a:stretch>
              <a:fillRect/>
            </a:stretch>
          </p:blipFill>
          <p:spPr>
            <a:xfrm>
              <a:off x="5576911" y="4989405"/>
              <a:ext cx="528935" cy="444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68;p14">
              <a:extLst>
                <a:ext uri="{FF2B5EF4-FFF2-40B4-BE49-F238E27FC236}">
                  <a16:creationId xmlns:a16="http://schemas.microsoft.com/office/drawing/2014/main" id="{C3A5ED67-5625-4826-BF49-9FB3EADA268F}"/>
                </a:ext>
              </a:extLst>
            </p:cNvPr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4133682" y="4946273"/>
              <a:ext cx="528935" cy="518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69;p14">
              <a:extLst>
                <a:ext uri="{FF2B5EF4-FFF2-40B4-BE49-F238E27FC236}">
                  <a16:creationId xmlns:a16="http://schemas.microsoft.com/office/drawing/2014/main" id="{08AB726D-CC9C-4A43-ABF1-EDB57E466DCF}"/>
                </a:ext>
              </a:extLst>
            </p:cNvPr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2678971" y="4946273"/>
              <a:ext cx="597926" cy="543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70;p14">
              <a:extLst>
                <a:ext uri="{FF2B5EF4-FFF2-40B4-BE49-F238E27FC236}">
                  <a16:creationId xmlns:a16="http://schemas.microsoft.com/office/drawing/2014/main" id="{7AA7E552-03E0-4B3B-BDB8-8E9B7A57D823}"/>
                </a:ext>
              </a:extLst>
            </p:cNvPr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2052356" y="4946273"/>
              <a:ext cx="459943" cy="444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71;p14">
              <a:extLst>
                <a:ext uri="{FF2B5EF4-FFF2-40B4-BE49-F238E27FC236}">
                  <a16:creationId xmlns:a16="http://schemas.microsoft.com/office/drawing/2014/main" id="{7E2700D7-08AC-47D2-A4AE-CFE462D90E9A}"/>
                </a:ext>
              </a:extLst>
            </p:cNvPr>
            <p:cNvPicPr preferRelativeResize="0"/>
            <p:nvPr/>
          </p:nvPicPr>
          <p:blipFill>
            <a:blip r:embed="rId29">
              <a:alphaModFix/>
            </a:blip>
            <a:stretch>
              <a:fillRect/>
            </a:stretch>
          </p:blipFill>
          <p:spPr>
            <a:xfrm>
              <a:off x="3409850" y="4946273"/>
              <a:ext cx="574929" cy="518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72;p14">
              <a:extLst>
                <a:ext uri="{FF2B5EF4-FFF2-40B4-BE49-F238E27FC236}">
                  <a16:creationId xmlns:a16="http://schemas.microsoft.com/office/drawing/2014/main" id="{1FBAC2C2-24BC-4A1B-ADD2-EB97F5BC0AEA}"/>
                </a:ext>
              </a:extLst>
            </p:cNvPr>
            <p:cNvPicPr preferRelativeResize="0"/>
            <p:nvPr/>
          </p:nvPicPr>
          <p:blipFill>
            <a:blip r:embed="rId30">
              <a:alphaModFix amt="29000"/>
            </a:blip>
            <a:stretch>
              <a:fillRect/>
            </a:stretch>
          </p:blipFill>
          <p:spPr>
            <a:xfrm>
              <a:off x="5112367" y="4960650"/>
              <a:ext cx="459943" cy="494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73;p14">
              <a:extLst>
                <a:ext uri="{FF2B5EF4-FFF2-40B4-BE49-F238E27FC236}">
                  <a16:creationId xmlns:a16="http://schemas.microsoft.com/office/drawing/2014/main" id="{D9FB2110-2A83-41B1-8E3C-11329D2C00F4}"/>
                </a:ext>
              </a:extLst>
            </p:cNvPr>
            <p:cNvPicPr preferRelativeResize="0"/>
            <p:nvPr/>
          </p:nvPicPr>
          <p:blipFill>
            <a:blip r:embed="rId31">
              <a:alphaModFix amt="29000"/>
            </a:blip>
            <a:stretch>
              <a:fillRect/>
            </a:stretch>
          </p:blipFill>
          <p:spPr>
            <a:xfrm>
              <a:off x="6110394" y="4946273"/>
              <a:ext cx="459943" cy="518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74;p14">
              <a:extLst>
                <a:ext uri="{FF2B5EF4-FFF2-40B4-BE49-F238E27FC236}">
                  <a16:creationId xmlns:a16="http://schemas.microsoft.com/office/drawing/2014/main" id="{E897E5F8-BA19-4FE9-BA16-681437276C7B}"/>
                </a:ext>
              </a:extLst>
            </p:cNvPr>
            <p:cNvPicPr preferRelativeResize="0"/>
            <p:nvPr/>
          </p:nvPicPr>
          <p:blipFill>
            <a:blip r:embed="rId32">
              <a:alphaModFix amt="29000"/>
            </a:blip>
            <a:stretch>
              <a:fillRect/>
            </a:stretch>
          </p:blipFill>
          <p:spPr>
            <a:xfrm>
              <a:off x="6654070" y="4975028"/>
              <a:ext cx="425464" cy="4200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0994A83-FC7B-4BCA-8077-8C1FF4F5E30C}"/>
              </a:ext>
            </a:extLst>
          </p:cNvPr>
          <p:cNvGrpSpPr/>
          <p:nvPr/>
        </p:nvGrpSpPr>
        <p:grpSpPr>
          <a:xfrm>
            <a:off x="-25242" y="3427691"/>
            <a:ext cx="3760781" cy="2327232"/>
            <a:chOff x="-25242" y="3427691"/>
            <a:chExt cx="3760781" cy="232723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D9A54E3-75CD-4550-91AE-69AB22D761BA}"/>
                </a:ext>
              </a:extLst>
            </p:cNvPr>
            <p:cNvGrpSpPr/>
            <p:nvPr/>
          </p:nvGrpSpPr>
          <p:grpSpPr>
            <a:xfrm>
              <a:off x="-25242" y="3427691"/>
              <a:ext cx="2795349" cy="2031209"/>
              <a:chOff x="160491" y="2613302"/>
              <a:chExt cx="3295407" cy="2431258"/>
            </a:xfrm>
          </p:grpSpPr>
          <p:sp>
            <p:nvSpPr>
              <p:cNvPr id="137" name="Google Shape;136;p13">
                <a:extLst>
                  <a:ext uri="{FF2B5EF4-FFF2-40B4-BE49-F238E27FC236}">
                    <a16:creationId xmlns:a16="http://schemas.microsoft.com/office/drawing/2014/main" id="{3386CE8D-C860-455E-B5FB-9691D20A5F3D}"/>
                  </a:ext>
                </a:extLst>
              </p:cNvPr>
              <p:cNvSpPr/>
              <p:nvPr/>
            </p:nvSpPr>
            <p:spPr>
              <a:xfrm>
                <a:off x="2241556" y="3729023"/>
                <a:ext cx="240300" cy="223800"/>
              </a:xfrm>
              <a:prstGeom prst="flowChartOr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" name="Google Shape;137;p13">
                <a:extLst>
                  <a:ext uri="{FF2B5EF4-FFF2-40B4-BE49-F238E27FC236}">
                    <a16:creationId xmlns:a16="http://schemas.microsoft.com/office/drawing/2014/main" id="{19D869B8-D8EA-4A85-B55A-0C41B4D65057}"/>
                  </a:ext>
                </a:extLst>
              </p:cNvPr>
              <p:cNvGrpSpPr/>
              <p:nvPr/>
            </p:nvGrpSpPr>
            <p:grpSpPr>
              <a:xfrm>
                <a:off x="1558112" y="2613302"/>
                <a:ext cx="313800" cy="861900"/>
                <a:chOff x="1558112" y="2613302"/>
                <a:chExt cx="313800" cy="861900"/>
              </a:xfrm>
            </p:grpSpPr>
            <p:sp>
              <p:nvSpPr>
                <p:cNvPr id="155" name="Google Shape;138;p13">
                  <a:extLst>
                    <a:ext uri="{FF2B5EF4-FFF2-40B4-BE49-F238E27FC236}">
                      <a16:creationId xmlns:a16="http://schemas.microsoft.com/office/drawing/2014/main" id="{A98BC60B-A967-4262-B07E-1A0DA9F806ED}"/>
                    </a:ext>
                  </a:extLst>
                </p:cNvPr>
                <p:cNvSpPr/>
                <p:nvPr/>
              </p:nvSpPr>
              <p:spPr>
                <a:xfrm>
                  <a:off x="1558112" y="2613302"/>
                  <a:ext cx="313800" cy="861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39;p13">
                  <a:extLst>
                    <a:ext uri="{FF2B5EF4-FFF2-40B4-BE49-F238E27FC236}">
                      <a16:creationId xmlns:a16="http://schemas.microsoft.com/office/drawing/2014/main" id="{5A9DC8FA-D016-4684-993F-A38766ABC33A}"/>
                    </a:ext>
                  </a:extLst>
                </p:cNvPr>
                <p:cNvSpPr/>
                <p:nvPr/>
              </p:nvSpPr>
              <p:spPr>
                <a:xfrm rot="5400000">
                  <a:off x="1636074" y="2754744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40;p13">
                  <a:extLst>
                    <a:ext uri="{FF2B5EF4-FFF2-40B4-BE49-F238E27FC236}">
                      <a16:creationId xmlns:a16="http://schemas.microsoft.com/office/drawing/2014/main" id="{600C5999-200B-4342-80F2-0AC55D5CB839}"/>
                    </a:ext>
                  </a:extLst>
                </p:cNvPr>
                <p:cNvSpPr/>
                <p:nvPr/>
              </p:nvSpPr>
              <p:spPr>
                <a:xfrm rot="5400000">
                  <a:off x="1636074" y="2988432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41;p13">
                  <a:extLst>
                    <a:ext uri="{FF2B5EF4-FFF2-40B4-BE49-F238E27FC236}">
                      <a16:creationId xmlns:a16="http://schemas.microsoft.com/office/drawing/2014/main" id="{3F1144C8-3DCE-4995-B5D3-8B4200925B19}"/>
                    </a:ext>
                  </a:extLst>
                </p:cNvPr>
                <p:cNvSpPr/>
                <p:nvPr/>
              </p:nvSpPr>
              <p:spPr>
                <a:xfrm rot="5400000">
                  <a:off x="1636074" y="3224907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39" name="Google Shape;142;p13">
                <a:extLst>
                  <a:ext uri="{FF2B5EF4-FFF2-40B4-BE49-F238E27FC236}">
                    <a16:creationId xmlns:a16="http://schemas.microsoft.com/office/drawing/2014/main" id="{AC6209AB-0B1E-422E-8D55-BBE69797637A}"/>
                  </a:ext>
                </a:extLst>
              </p:cNvPr>
              <p:cNvCxnSpPr>
                <a:stCxn id="138" idx="3"/>
                <a:endCxn id="136" idx="1"/>
              </p:cNvCxnSpPr>
              <p:nvPr/>
            </p:nvCxnSpPr>
            <p:spPr>
              <a:xfrm>
                <a:off x="1871912" y="3044252"/>
                <a:ext cx="404700" cy="717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84B4E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grpSp>
            <p:nvGrpSpPr>
              <p:cNvPr id="140" name="Google Shape;143;p13">
                <a:extLst>
                  <a:ext uri="{FF2B5EF4-FFF2-40B4-BE49-F238E27FC236}">
                    <a16:creationId xmlns:a16="http://schemas.microsoft.com/office/drawing/2014/main" id="{9D0061AE-8ADF-4411-A713-B0C96E21D1BA}"/>
                  </a:ext>
                </a:extLst>
              </p:cNvPr>
              <p:cNvGrpSpPr/>
              <p:nvPr/>
            </p:nvGrpSpPr>
            <p:grpSpPr>
              <a:xfrm>
                <a:off x="1557837" y="4182660"/>
                <a:ext cx="313800" cy="861900"/>
                <a:chOff x="1557837" y="4182660"/>
                <a:chExt cx="313800" cy="861900"/>
              </a:xfrm>
            </p:grpSpPr>
            <p:sp>
              <p:nvSpPr>
                <p:cNvPr id="151" name="Google Shape;144;p13">
                  <a:extLst>
                    <a:ext uri="{FF2B5EF4-FFF2-40B4-BE49-F238E27FC236}">
                      <a16:creationId xmlns:a16="http://schemas.microsoft.com/office/drawing/2014/main" id="{6B8AB346-64E4-45D1-A723-81C1DA3BA304}"/>
                    </a:ext>
                  </a:extLst>
                </p:cNvPr>
                <p:cNvSpPr/>
                <p:nvPr/>
              </p:nvSpPr>
              <p:spPr>
                <a:xfrm>
                  <a:off x="1557837" y="4182660"/>
                  <a:ext cx="313800" cy="861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45;p13">
                  <a:extLst>
                    <a:ext uri="{FF2B5EF4-FFF2-40B4-BE49-F238E27FC236}">
                      <a16:creationId xmlns:a16="http://schemas.microsoft.com/office/drawing/2014/main" id="{9D516A3B-CDF6-450B-BA4C-521DE168D288}"/>
                    </a:ext>
                  </a:extLst>
                </p:cNvPr>
                <p:cNvSpPr/>
                <p:nvPr/>
              </p:nvSpPr>
              <p:spPr>
                <a:xfrm rot="5400000">
                  <a:off x="1635799" y="4324102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46;p13">
                  <a:extLst>
                    <a:ext uri="{FF2B5EF4-FFF2-40B4-BE49-F238E27FC236}">
                      <a16:creationId xmlns:a16="http://schemas.microsoft.com/office/drawing/2014/main" id="{8B82E48E-3032-4912-9435-4086829CDC8F}"/>
                    </a:ext>
                  </a:extLst>
                </p:cNvPr>
                <p:cNvSpPr/>
                <p:nvPr/>
              </p:nvSpPr>
              <p:spPr>
                <a:xfrm rot="5400000">
                  <a:off x="1635799" y="4557790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47;p13">
                  <a:extLst>
                    <a:ext uri="{FF2B5EF4-FFF2-40B4-BE49-F238E27FC236}">
                      <a16:creationId xmlns:a16="http://schemas.microsoft.com/office/drawing/2014/main" id="{8349C120-2615-415F-B738-50C514856772}"/>
                    </a:ext>
                  </a:extLst>
                </p:cNvPr>
                <p:cNvSpPr/>
                <p:nvPr/>
              </p:nvSpPr>
              <p:spPr>
                <a:xfrm rot="5400000">
                  <a:off x="1635799" y="4794265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1" name="Google Shape;148;p13">
                <a:extLst>
                  <a:ext uri="{FF2B5EF4-FFF2-40B4-BE49-F238E27FC236}">
                    <a16:creationId xmlns:a16="http://schemas.microsoft.com/office/drawing/2014/main" id="{DF778F11-5C6D-4950-902B-96B08D8B8177}"/>
                  </a:ext>
                </a:extLst>
              </p:cNvPr>
              <p:cNvGrpSpPr/>
              <p:nvPr/>
            </p:nvGrpSpPr>
            <p:grpSpPr>
              <a:xfrm>
                <a:off x="3101681" y="3337806"/>
                <a:ext cx="354217" cy="988427"/>
                <a:chOff x="3101681" y="3337806"/>
                <a:chExt cx="313800" cy="861900"/>
              </a:xfrm>
            </p:grpSpPr>
            <p:sp>
              <p:nvSpPr>
                <p:cNvPr id="147" name="Google Shape;126;p13">
                  <a:extLst>
                    <a:ext uri="{FF2B5EF4-FFF2-40B4-BE49-F238E27FC236}">
                      <a16:creationId xmlns:a16="http://schemas.microsoft.com/office/drawing/2014/main" id="{53D2E47A-0082-461A-A6BC-DD2B37F5B4B1}"/>
                    </a:ext>
                  </a:extLst>
                </p:cNvPr>
                <p:cNvSpPr/>
                <p:nvPr/>
              </p:nvSpPr>
              <p:spPr>
                <a:xfrm>
                  <a:off x="3101681" y="3337806"/>
                  <a:ext cx="313800" cy="861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9;p13">
                  <a:extLst>
                    <a:ext uri="{FF2B5EF4-FFF2-40B4-BE49-F238E27FC236}">
                      <a16:creationId xmlns:a16="http://schemas.microsoft.com/office/drawing/2014/main" id="{B0636D0D-D674-4BD8-A3D6-445656D8183B}"/>
                    </a:ext>
                  </a:extLst>
                </p:cNvPr>
                <p:cNvSpPr/>
                <p:nvPr/>
              </p:nvSpPr>
              <p:spPr>
                <a:xfrm rot="5400000">
                  <a:off x="3179643" y="3479248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50;p13">
                  <a:extLst>
                    <a:ext uri="{FF2B5EF4-FFF2-40B4-BE49-F238E27FC236}">
                      <a16:creationId xmlns:a16="http://schemas.microsoft.com/office/drawing/2014/main" id="{980301AD-E292-4626-8D11-E2D9113E68D4}"/>
                    </a:ext>
                  </a:extLst>
                </p:cNvPr>
                <p:cNvSpPr/>
                <p:nvPr/>
              </p:nvSpPr>
              <p:spPr>
                <a:xfrm rot="5400000">
                  <a:off x="3179643" y="3712936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1;p13">
                  <a:extLst>
                    <a:ext uri="{FF2B5EF4-FFF2-40B4-BE49-F238E27FC236}">
                      <a16:creationId xmlns:a16="http://schemas.microsoft.com/office/drawing/2014/main" id="{F18F40A8-042B-4A3D-81C3-89599B3C07C6}"/>
                    </a:ext>
                  </a:extLst>
                </p:cNvPr>
                <p:cNvSpPr/>
                <p:nvPr/>
              </p:nvSpPr>
              <p:spPr>
                <a:xfrm rot="5400000">
                  <a:off x="3179643" y="3949411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2" name="Google Shape;152;p13">
                <a:extLst>
                  <a:ext uri="{FF2B5EF4-FFF2-40B4-BE49-F238E27FC236}">
                    <a16:creationId xmlns:a16="http://schemas.microsoft.com/office/drawing/2014/main" id="{210BDA1F-D499-4F5D-88E8-C8C3DDBADAC6}"/>
                  </a:ext>
                </a:extLst>
              </p:cNvPr>
              <p:cNvSpPr txBox="1"/>
              <p:nvPr/>
            </p:nvSpPr>
            <p:spPr>
              <a:xfrm>
                <a:off x="160491" y="2638425"/>
                <a:ext cx="1432125" cy="608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Calibri"/>
                  <a:buNone/>
                </a:pPr>
                <a:r>
                  <a:rPr lang="en-IN"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“citrus”</a:t>
                </a:r>
                <a:endPara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3" name="Google Shape;153;p13">
                <a:extLst>
                  <a:ext uri="{FF2B5EF4-FFF2-40B4-BE49-F238E27FC236}">
                    <a16:creationId xmlns:a16="http://schemas.microsoft.com/office/drawing/2014/main" id="{FE5AEA55-7E42-47D1-99A9-11DBFC81B170}"/>
                  </a:ext>
                </a:extLst>
              </p:cNvPr>
              <p:cNvSpPr txBox="1"/>
              <p:nvPr/>
            </p:nvSpPr>
            <p:spPr>
              <a:xfrm>
                <a:off x="189629" y="4242070"/>
                <a:ext cx="1431000" cy="6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Calibri"/>
                  <a:buNone/>
                </a:pPr>
                <a:r>
                  <a:rPr lang="en-IN"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“fruits”</a:t>
                </a:r>
                <a:endPara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4" name="Google Shape;154;p13">
                <a:extLst>
                  <a:ext uri="{FF2B5EF4-FFF2-40B4-BE49-F238E27FC236}">
                    <a16:creationId xmlns:a16="http://schemas.microsoft.com/office/drawing/2014/main" id="{E4B50D82-FC57-414D-80F4-518F233FC7E7}"/>
                  </a:ext>
                </a:extLst>
              </p:cNvPr>
              <p:cNvSpPr/>
              <p:nvPr/>
            </p:nvSpPr>
            <p:spPr>
              <a:xfrm>
                <a:off x="2586069" y="3486371"/>
                <a:ext cx="371072" cy="223812"/>
              </a:xfrm>
              <a:custGeom>
                <a:avLst/>
                <a:gdLst/>
                <a:ahLst/>
                <a:cxnLst/>
                <a:rect l="l" t="t" r="r" b="b"/>
                <a:pathLst>
                  <a:path w="28566" h="10923" extrusionOk="0">
                    <a:moveTo>
                      <a:pt x="0" y="10923"/>
                    </a:moveTo>
                    <a:lnTo>
                      <a:pt x="17644" y="10923"/>
                    </a:lnTo>
                    <a:lnTo>
                      <a:pt x="28566" y="0"/>
                    </a:ln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GB"/>
              </a:p>
            </p:txBody>
          </p:sp>
          <p:cxnSp>
            <p:nvCxnSpPr>
              <p:cNvPr id="145" name="Google Shape;155;p13">
                <a:extLst>
                  <a:ext uri="{FF2B5EF4-FFF2-40B4-BE49-F238E27FC236}">
                    <a16:creationId xmlns:a16="http://schemas.microsoft.com/office/drawing/2014/main" id="{A6E30120-64DF-4050-8DCB-A6EBF58D5B90}"/>
                  </a:ext>
                </a:extLst>
              </p:cNvPr>
              <p:cNvCxnSpPr>
                <a:stCxn id="136" idx="6"/>
                <a:endCxn id="126" idx="1"/>
              </p:cNvCxnSpPr>
              <p:nvPr/>
            </p:nvCxnSpPr>
            <p:spPr>
              <a:xfrm rot="10800000" flipH="1">
                <a:off x="2481856" y="3831923"/>
                <a:ext cx="619800" cy="9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84B4E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146" name="Google Shape;156;p13">
                <a:extLst>
                  <a:ext uri="{FF2B5EF4-FFF2-40B4-BE49-F238E27FC236}">
                    <a16:creationId xmlns:a16="http://schemas.microsoft.com/office/drawing/2014/main" id="{80D383B2-DAE5-4977-B238-F3AE5CFB2BB4}"/>
                  </a:ext>
                </a:extLst>
              </p:cNvPr>
              <p:cNvCxnSpPr>
                <a:stCxn id="144" idx="3"/>
                <a:endCxn id="136" idx="3"/>
              </p:cNvCxnSpPr>
              <p:nvPr/>
            </p:nvCxnSpPr>
            <p:spPr>
              <a:xfrm rot="10800000" flipH="1">
                <a:off x="1871637" y="3920010"/>
                <a:ext cx="405000" cy="693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84B4E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pic>
          <p:nvPicPr>
            <p:cNvPr id="135" name="Picture 14">
              <a:extLst>
                <a:ext uri="{FF2B5EF4-FFF2-40B4-BE49-F238E27FC236}">
                  <a16:creationId xmlns:a16="http://schemas.microsoft.com/office/drawing/2014/main" id="{F2F5BC58-D64E-470B-9BE6-75F4FA43B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/>
            <a:stretch>
              <a:fillRect/>
            </a:stretch>
          </p:blipFill>
          <p:spPr>
            <a:xfrm>
              <a:off x="2552970" y="3760218"/>
              <a:ext cx="161090" cy="174633"/>
            </a:xfrm>
            <a:prstGeom prst="rect">
              <a:avLst/>
            </a:prstGeom>
          </p:spPr>
        </p:pic>
        <p:sp>
          <p:nvSpPr>
            <p:cNvPr id="136" name="TextBox 13">
              <a:extLst>
                <a:ext uri="{FF2B5EF4-FFF2-40B4-BE49-F238E27FC236}">
                  <a16:creationId xmlns:a16="http://schemas.microsoft.com/office/drawing/2014/main" id="{5585FC94-310F-4FDE-B1E5-109E0973F364}"/>
                </a:ext>
              </a:extLst>
            </p:cNvPr>
            <p:cNvSpPr txBox="1"/>
            <p:nvPr/>
          </p:nvSpPr>
          <p:spPr>
            <a:xfrm>
              <a:off x="1525879" y="4923926"/>
              <a:ext cx="2209660" cy="83099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>
                  <a:solidFill>
                    <a:schemeClr val="bg1"/>
                  </a:solidFill>
                </a:rPr>
                <a:t>Intermediate </a:t>
              </a:r>
            </a:p>
            <a:p>
              <a:pPr algn="ctr"/>
              <a:r>
                <a:rPr lang="en-GB" sz="2400">
                  <a:solidFill>
                    <a:schemeClr val="bg1"/>
                  </a:solidFill>
                </a:rPr>
                <a:t>Feature Vector</a:t>
              </a:r>
              <a:endParaRPr lang="en-GB" sz="240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65" name="Line 3">
            <a:extLst>
              <a:ext uri="{FF2B5EF4-FFF2-40B4-BE49-F238E27FC236}">
                <a16:creationId xmlns:a16="http://schemas.microsoft.com/office/drawing/2014/main" id="{DB93C354-489D-4E5B-88FE-A2597E5C7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B2607F9-5B59-4E84-AEDC-E7B3E3369E1C}"/>
              </a:ext>
            </a:extLst>
          </p:cNvPr>
          <p:cNvSpPr txBox="1"/>
          <p:nvPr/>
        </p:nvSpPr>
        <p:spPr>
          <a:xfrm>
            <a:off x="3367960" y="6204516"/>
            <a:ext cx="18335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Calibri"/>
                <a:cs typeface="Aparajita"/>
              </a:rPr>
              <a:t>l </a:t>
            </a:r>
            <a:r>
              <a:rPr lang="en-GB" sz="2400">
                <a:solidFill>
                  <a:schemeClr val="bg1"/>
                </a:solidFill>
              </a:rPr>
              <a:t>=  1    2    3  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65A3D61-218D-4B1B-BFB2-714AC4C3DDCD}"/>
              </a:ext>
            </a:extLst>
          </p:cNvPr>
          <p:cNvSpPr txBox="1"/>
          <p:nvPr/>
        </p:nvSpPr>
        <p:spPr>
          <a:xfrm>
            <a:off x="5402619" y="6096800"/>
            <a:ext cx="7085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Calibri"/>
                <a:cs typeface="Aparajita"/>
              </a:rPr>
              <a:t>. . .</a:t>
            </a:r>
            <a:r>
              <a:rPr lang="en-GB" sz="2800">
                <a:solidFill>
                  <a:schemeClr val="bg1"/>
                </a:solidFill>
              </a:rPr>
              <a:t> </a:t>
            </a:r>
            <a:endParaRPr lang="en-US" sz="2800">
              <a:solidFill>
                <a:schemeClr val="bg1"/>
              </a:solidFill>
              <a:cs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FD564F9-855B-4269-AFF6-02C242C538CD}"/>
              </a:ext>
            </a:extLst>
          </p:cNvPr>
          <p:cNvSpPr txBox="1"/>
          <p:nvPr/>
        </p:nvSpPr>
        <p:spPr>
          <a:xfrm>
            <a:off x="6372075" y="6144674"/>
            <a:ext cx="7085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Calibri"/>
                <a:cs typeface="Aparajita"/>
              </a:rPr>
              <a:t>L</a:t>
            </a:r>
            <a:r>
              <a:rPr lang="en-GB" sz="2800">
                <a:solidFill>
                  <a:schemeClr val="bg1"/>
                </a:solidFill>
              </a:rPr>
              <a:t> </a:t>
            </a:r>
            <a:endParaRPr lang="en-US" sz="28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3426206-591A-4384-963B-6821CA2DE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30"/>
    </mc:Choice>
    <mc:Fallback xmlns="">
      <p:transition spd="slow" advTm="4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8E6D22-C753-430D-8753-F58AE0EE001B}"/>
              </a:ext>
            </a:extLst>
          </p:cNvPr>
          <p:cNvSpPr/>
          <p:nvPr/>
        </p:nvSpPr>
        <p:spPr>
          <a:xfrm>
            <a:off x="3170291" y="3175933"/>
            <a:ext cx="2807810" cy="3637670"/>
          </a:xfrm>
          <a:prstGeom prst="roundRect">
            <a:avLst/>
          </a:prstGeom>
          <a:solidFill>
            <a:srgbClr val="28360E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5889D8-8533-401E-BE6A-F8B73138189D}"/>
              </a:ext>
            </a:extLst>
          </p:cNvPr>
          <p:cNvSpPr/>
          <p:nvPr/>
        </p:nvSpPr>
        <p:spPr>
          <a:xfrm>
            <a:off x="6183292" y="3190220"/>
            <a:ext cx="2807810" cy="3649132"/>
          </a:xfrm>
          <a:prstGeom prst="roundRect">
            <a:avLst/>
          </a:prstGeom>
          <a:solidFill>
            <a:srgbClr val="500014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1CCE09-AA47-4D48-BBE5-734FAE82D25D}"/>
              </a:ext>
            </a:extLst>
          </p:cNvPr>
          <p:cNvSpPr/>
          <p:nvPr/>
        </p:nvSpPr>
        <p:spPr>
          <a:xfrm>
            <a:off x="184203" y="3190220"/>
            <a:ext cx="2807810" cy="3637670"/>
          </a:xfrm>
          <a:prstGeom prst="roundRect">
            <a:avLst/>
          </a:prstGeom>
          <a:solidFill>
            <a:srgbClr val="001E4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86A24FF6-7AB7-4719-B125-8DED91A25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CCDF5F-5679-4BA0-91E2-4AF48476E393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Negative Label Sub-sampling</a:t>
            </a:r>
            <a:endParaRPr lang="en-US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E1E7E-A1BB-40FA-8403-F98090CFD1D4}"/>
              </a:ext>
            </a:extLst>
          </p:cNvPr>
          <p:cNvSpPr/>
          <p:nvPr/>
        </p:nvSpPr>
        <p:spPr>
          <a:xfrm>
            <a:off x="717844" y="5080020"/>
            <a:ext cx="1717406" cy="86018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4F81E4-8E46-4039-9DFA-11B554D3D875}"/>
              </a:ext>
            </a:extLst>
          </p:cNvPr>
          <p:cNvSpPr/>
          <p:nvPr/>
        </p:nvSpPr>
        <p:spPr>
          <a:xfrm>
            <a:off x="318610" y="3661804"/>
            <a:ext cx="1063959" cy="9976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6" descr="Z:\media\yashoteja\Storage\Learning\Research\Ppt\KDD14\Oral\original_icons\old.png">
            <a:extLst>
              <a:ext uri="{FF2B5EF4-FFF2-40B4-BE49-F238E27FC236}">
                <a16:creationId xmlns:a16="http://schemas.microsoft.com/office/drawing/2014/main" id="{2CE0E4B2-38A5-419A-BDEB-01038A3F6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14" y="3947248"/>
            <a:ext cx="364872" cy="4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Z:\media\yashoteja\Storage\Learning\Research\Ppt\KDD14\Oral\original_icons\boy.png">
            <a:extLst>
              <a:ext uri="{FF2B5EF4-FFF2-40B4-BE49-F238E27FC236}">
                <a16:creationId xmlns:a16="http://schemas.microsoft.com/office/drawing/2014/main" id="{8D7770ED-04C4-47B3-8230-E8B267C44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16" y="3947248"/>
            <a:ext cx="333999" cy="4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1AD594-E463-45FC-AF51-7BED783E05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32" y="5150996"/>
            <a:ext cx="249043" cy="3305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3C961-42DE-43F4-AF77-A80EAD5467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20" y="5606984"/>
            <a:ext cx="249043" cy="266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5D042D-9EF5-4A0D-9216-E6D30A4DB6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92" y="5369363"/>
            <a:ext cx="237318" cy="3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35F9FD-C9B9-4F8E-9356-2A6A1F0D45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" y="5394936"/>
            <a:ext cx="250572" cy="243906"/>
          </a:xfrm>
          <a:prstGeom prst="rect">
            <a:avLst/>
          </a:prstGeom>
        </p:spPr>
      </p:pic>
      <p:pic>
        <p:nvPicPr>
          <p:cNvPr id="20" name="Picture 4" descr="Z:\media\yashoteja\Storage\Learning\Research\Ppt\KDD14\Oral\original_icons\boy.png">
            <a:extLst>
              <a:ext uri="{FF2B5EF4-FFF2-40B4-BE49-F238E27FC236}">
                <a16:creationId xmlns:a16="http://schemas.microsoft.com/office/drawing/2014/main" id="{8896A88B-9413-4E69-ACD0-BC4450DA8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14" y="5369363"/>
            <a:ext cx="328682" cy="3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Z:\media\yashoteja\Storage\Learning\Research\Ppt\KDD14\Oral\original_icons\old.png">
            <a:extLst>
              <a:ext uri="{FF2B5EF4-FFF2-40B4-BE49-F238E27FC236}">
                <a16:creationId xmlns:a16="http://schemas.microsoft.com/office/drawing/2014/main" id="{011AF125-F313-41B2-AC25-4388CF704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86" y="5297092"/>
            <a:ext cx="307157" cy="4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Z:\media\yashoteja\Storage\Learning\Research\Ppt\KDD14\Oral\original_icons\girl2.png">
            <a:extLst>
              <a:ext uri="{FF2B5EF4-FFF2-40B4-BE49-F238E27FC236}">
                <a16:creationId xmlns:a16="http://schemas.microsoft.com/office/drawing/2014/main" id="{06E0C8CF-FC2D-48EE-B543-E88EC09A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4" y="4220067"/>
            <a:ext cx="435764" cy="3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Z:\media\yashoteja\Storage\Learning\Research\Ppt\KDD14\Oral\original_icons\girl2.png">
            <a:extLst>
              <a:ext uri="{FF2B5EF4-FFF2-40B4-BE49-F238E27FC236}">
                <a16:creationId xmlns:a16="http://schemas.microsoft.com/office/drawing/2014/main" id="{360FC883-9102-4FD5-B4A6-1C8ABB3E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919" y="5523326"/>
            <a:ext cx="328682" cy="35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Down Arrow 35">
            <a:extLst>
              <a:ext uri="{FF2B5EF4-FFF2-40B4-BE49-F238E27FC236}">
                <a16:creationId xmlns:a16="http://schemas.microsoft.com/office/drawing/2014/main" id="{B5AB6EC4-57CF-4E5C-AC00-75FC8F1A427C}"/>
              </a:ext>
            </a:extLst>
          </p:cNvPr>
          <p:cNvSpPr/>
          <p:nvPr/>
        </p:nvSpPr>
        <p:spPr>
          <a:xfrm rot="2968687">
            <a:off x="1839539" y="4624570"/>
            <a:ext cx="205116" cy="49002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82847D-5864-4B8A-8474-64D624D9C096}"/>
              </a:ext>
            </a:extLst>
          </p:cNvPr>
          <p:cNvSpPr/>
          <p:nvPr/>
        </p:nvSpPr>
        <p:spPr>
          <a:xfrm>
            <a:off x="1771501" y="3661804"/>
            <a:ext cx="1063959" cy="9976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20A0CF-7A0C-424F-8F19-7EE2C7D3A1C3}"/>
              </a:ext>
            </a:extLst>
          </p:cNvPr>
          <p:cNvGrpSpPr/>
          <p:nvPr/>
        </p:nvGrpSpPr>
        <p:grpSpPr>
          <a:xfrm>
            <a:off x="1826052" y="3963013"/>
            <a:ext cx="253508" cy="395181"/>
            <a:chOff x="2039037" y="3637401"/>
            <a:chExt cx="237899" cy="505529"/>
          </a:xfrm>
        </p:grpSpPr>
        <p:pic>
          <p:nvPicPr>
            <p:cNvPr id="175" name="Picture 174" descr="http://www.clker.com/cliparts/m/V/f/B/M/T/brown-bag-md.png">
              <a:extLst>
                <a:ext uri="{FF2B5EF4-FFF2-40B4-BE49-F238E27FC236}">
                  <a16:creationId xmlns:a16="http://schemas.microsoft.com/office/drawing/2014/main" id="{B3D1E540-6944-4A65-916E-B811D9F2D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39037" y="3637401"/>
              <a:ext cx="237899" cy="50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4" descr="Z:\media\yashoteja\Storage\Learning\Research\Ppt\KDD14\Oral\icons\apple.png">
              <a:extLst>
                <a:ext uri="{FF2B5EF4-FFF2-40B4-BE49-F238E27FC236}">
                  <a16:creationId xmlns:a16="http://schemas.microsoft.com/office/drawing/2014/main" id="{DA3F6687-1882-4000-AD92-6D0361969B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470" y="3751508"/>
              <a:ext cx="91273" cy="16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13" descr="Z:\media\yashoteja\Storage\Learning\Research\Ppt\KDD14\Oral\icons\bananas.png">
              <a:extLst>
                <a:ext uri="{FF2B5EF4-FFF2-40B4-BE49-F238E27FC236}">
                  <a16:creationId xmlns:a16="http://schemas.microsoft.com/office/drawing/2014/main" id="{7EEAF005-9473-497A-A3F9-25113186B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115" y="3870249"/>
              <a:ext cx="117351" cy="21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CE7FF3C2-7508-4AB9-B638-21A921EC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529" y="3871713"/>
              <a:ext cx="104312" cy="1890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DF09EA4-5802-42B7-AFFA-CBF433BB3A4A}"/>
              </a:ext>
            </a:extLst>
          </p:cNvPr>
          <p:cNvGrpSpPr/>
          <p:nvPr/>
        </p:nvGrpSpPr>
        <p:grpSpPr>
          <a:xfrm>
            <a:off x="2524528" y="3955229"/>
            <a:ext cx="271417" cy="395181"/>
            <a:chOff x="3043099" y="3627443"/>
            <a:chExt cx="237899" cy="505529"/>
          </a:xfrm>
        </p:grpSpPr>
        <p:pic>
          <p:nvPicPr>
            <p:cNvPr id="180" name="Picture 179" descr="http://www.clker.com/cliparts/m/V/f/B/M/T/brown-bag-md.png">
              <a:extLst>
                <a:ext uri="{FF2B5EF4-FFF2-40B4-BE49-F238E27FC236}">
                  <a16:creationId xmlns:a16="http://schemas.microsoft.com/office/drawing/2014/main" id="{FF9F168B-5B74-4114-BC27-91755F99B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43099" y="3627443"/>
              <a:ext cx="237899" cy="50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180" descr="Z:\media\yashoteja\Storage\Learning\Research\Ppt\KDD14\Oral\original_icons\lemon.png">
              <a:extLst>
                <a:ext uri="{FF2B5EF4-FFF2-40B4-BE49-F238E27FC236}">
                  <a16:creationId xmlns:a16="http://schemas.microsoft.com/office/drawing/2014/main" id="{2B5759F9-D669-4BCE-AB4A-7BED08542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533" y="3927647"/>
              <a:ext cx="91273" cy="16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C7CCDD88-0A3C-4F79-B47B-77369D74B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990" y="3751508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6" descr="Z:\media\yashoteja\Storage\Learning\Research\Ppt\KDD14\Oral\original_icons\grape.png">
              <a:extLst>
                <a:ext uri="{FF2B5EF4-FFF2-40B4-BE49-F238E27FC236}">
                  <a16:creationId xmlns:a16="http://schemas.microsoft.com/office/drawing/2014/main" id="{8BD912C9-1864-4924-85AA-7F1B0DA17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308" y="3826650"/>
              <a:ext cx="117351" cy="21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701F76D8-F68C-49D3-B309-24305E83A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990" y="3751508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1640D79C-8959-4EBE-B185-8F45881B5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990" y="3751440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6" descr="Z:\media\yashoteja\Storage\Learning\Research\Ppt\KDD14\Oral\original_icons\grape.png">
              <a:extLst>
                <a:ext uri="{FF2B5EF4-FFF2-40B4-BE49-F238E27FC236}">
                  <a16:creationId xmlns:a16="http://schemas.microsoft.com/office/drawing/2014/main" id="{4D90619D-6D9A-417F-A470-AB90EEE96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308" y="3826650"/>
              <a:ext cx="117351" cy="21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3" descr="Z:\media\yashoteja\Storage\Learning\Research\Ppt\KDD14\Oral\original_icons\lemon.png">
              <a:extLst>
                <a:ext uri="{FF2B5EF4-FFF2-40B4-BE49-F238E27FC236}">
                  <a16:creationId xmlns:a16="http://schemas.microsoft.com/office/drawing/2014/main" id="{6781C9BE-52D8-4390-9E2E-9CC0B5757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533" y="3919599"/>
              <a:ext cx="91273" cy="16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6416AB-7066-44E8-B704-19DADC97B25E}"/>
              </a:ext>
            </a:extLst>
          </p:cNvPr>
          <p:cNvGrpSpPr/>
          <p:nvPr/>
        </p:nvGrpSpPr>
        <p:grpSpPr>
          <a:xfrm>
            <a:off x="2212093" y="3734114"/>
            <a:ext cx="271417" cy="395181"/>
            <a:chOff x="2643022" y="3344586"/>
            <a:chExt cx="237899" cy="505529"/>
          </a:xfrm>
        </p:grpSpPr>
        <p:pic>
          <p:nvPicPr>
            <p:cNvPr id="189" name="Picture 188" descr="http://www.clker.com/cliparts/m/V/f/B/M/T/brown-bag-md.png">
              <a:extLst>
                <a:ext uri="{FF2B5EF4-FFF2-40B4-BE49-F238E27FC236}">
                  <a16:creationId xmlns:a16="http://schemas.microsoft.com/office/drawing/2014/main" id="{B9F6394E-6E18-4566-9AF0-6ACCB2F53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3022" y="3344586"/>
              <a:ext cx="237899" cy="50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320DA0FF-3343-4C61-A67F-E845EC00E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075" y="3469788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9" descr="Z:\media\yashoteja\Storage\Learning\Research\Ppt\KDD14\Oral\original_icons\watermelon.png">
              <a:extLst>
                <a:ext uri="{FF2B5EF4-FFF2-40B4-BE49-F238E27FC236}">
                  <a16:creationId xmlns:a16="http://schemas.microsoft.com/office/drawing/2014/main" id="{194E3A93-5550-41F4-AFD1-D75A4FBFA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885" y="3641232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53C45E01-B0C6-465E-897A-E58B13FF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075" y="3469720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AF4BA7B8-0826-4238-9D3D-0113EA4D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749335" y="3552749"/>
              <a:ext cx="117030" cy="212090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B4E1990A-479E-47D9-ADAC-46C8CC29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753460" y="3545734"/>
              <a:ext cx="117030" cy="212090"/>
            </a:xfrm>
            <a:prstGeom prst="rect">
              <a:avLst/>
            </a:prstGeom>
          </p:spPr>
        </p:pic>
        <p:pic>
          <p:nvPicPr>
            <p:cNvPr id="195" name="Picture 9" descr="Z:\media\yashoteja\Storage\Learning\Research\Ppt\KDD14\Oral\original_icons\watermelon.png">
              <a:extLst>
                <a:ext uri="{FF2B5EF4-FFF2-40B4-BE49-F238E27FC236}">
                  <a16:creationId xmlns:a16="http://schemas.microsoft.com/office/drawing/2014/main" id="{0BE0B3DC-D269-4895-BA7D-7FA6F45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873" y="3632929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2E03EB-532A-4CE8-8007-3A70AB9217E0}"/>
              </a:ext>
            </a:extLst>
          </p:cNvPr>
          <p:cNvGrpSpPr/>
          <p:nvPr/>
        </p:nvGrpSpPr>
        <p:grpSpPr>
          <a:xfrm>
            <a:off x="2205883" y="4216802"/>
            <a:ext cx="271417" cy="395181"/>
            <a:chOff x="2643022" y="3962056"/>
            <a:chExt cx="237899" cy="505529"/>
          </a:xfrm>
        </p:grpSpPr>
        <p:pic>
          <p:nvPicPr>
            <p:cNvPr id="197" name="Picture 196" descr="http://www.clker.com/cliparts/m/V/f/B/M/T/brown-bag-md.png">
              <a:extLst>
                <a:ext uri="{FF2B5EF4-FFF2-40B4-BE49-F238E27FC236}">
                  <a16:creationId xmlns:a16="http://schemas.microsoft.com/office/drawing/2014/main" id="{19157741-D50E-4A1C-A1C8-B77583E43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3022" y="3962056"/>
              <a:ext cx="237899" cy="50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197" descr="Z:\media\yashoteja\Storage\Learning\Research\Ppt\KDD14\Oral\original_icons\lemon.png">
              <a:extLst>
                <a:ext uri="{FF2B5EF4-FFF2-40B4-BE49-F238E27FC236}">
                  <a16:creationId xmlns:a16="http://schemas.microsoft.com/office/drawing/2014/main" id="{1A782E84-0FF2-4542-B5A7-11C984285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197" y="4189739"/>
              <a:ext cx="91273" cy="16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9" descr="Z:\media\yashoteja\Storage\Learning\Research\Ppt\KDD14\Oral\original_icons\watermelon.png">
              <a:extLst>
                <a:ext uri="{FF2B5EF4-FFF2-40B4-BE49-F238E27FC236}">
                  <a16:creationId xmlns:a16="http://schemas.microsoft.com/office/drawing/2014/main" id="{53D64691-7B92-45E7-88F5-C5CE5BAB4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860" y="4267067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0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126C1962-0B92-4B82-8642-61A188802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707" y="4094952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2B2E9FFE-4576-4A8C-AE09-1CB303221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707" y="4094883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3" descr="Z:\media\yashoteja\Storage\Learning\Research\Ppt\KDD14\Oral\original_icons\lemon.png">
              <a:extLst>
                <a:ext uri="{FF2B5EF4-FFF2-40B4-BE49-F238E27FC236}">
                  <a16:creationId xmlns:a16="http://schemas.microsoft.com/office/drawing/2014/main" id="{C4B30149-3743-43EA-BA96-8C505D439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197" y="4181691"/>
              <a:ext cx="91273" cy="16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9" descr="Z:\media\yashoteja\Storage\Learning\Research\Ppt\KDD14\Oral\original_icons\watermelon.png">
              <a:extLst>
                <a:ext uri="{FF2B5EF4-FFF2-40B4-BE49-F238E27FC236}">
                  <a16:creationId xmlns:a16="http://schemas.microsoft.com/office/drawing/2014/main" id="{CF5C47B7-AFDE-44DB-B7B2-E88B490E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48" y="4258764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Down Arrow 35">
            <a:extLst>
              <a:ext uri="{FF2B5EF4-FFF2-40B4-BE49-F238E27FC236}">
                <a16:creationId xmlns:a16="http://schemas.microsoft.com/office/drawing/2014/main" id="{F737BB8D-E6F8-47ED-83E8-3924F54489BB}"/>
              </a:ext>
            </a:extLst>
          </p:cNvPr>
          <p:cNvSpPr/>
          <p:nvPr/>
        </p:nvSpPr>
        <p:spPr>
          <a:xfrm rot="18805889">
            <a:off x="1136551" y="4622509"/>
            <a:ext cx="193830" cy="45259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142D81-A3D8-4971-A3ED-A4BBB40BD436}"/>
              </a:ext>
            </a:extLst>
          </p:cNvPr>
          <p:cNvSpPr txBox="1"/>
          <p:nvPr/>
        </p:nvSpPr>
        <p:spPr>
          <a:xfrm>
            <a:off x="620503" y="2782241"/>
            <a:ext cx="17927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Hashes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8F9CE8-E353-445A-8B5B-7635F2E98AC7}"/>
              </a:ext>
            </a:extLst>
          </p:cNvPr>
          <p:cNvSpPr txBox="1"/>
          <p:nvPr/>
        </p:nvSpPr>
        <p:spPr>
          <a:xfrm>
            <a:off x="3613609" y="2767013"/>
            <a:ext cx="17927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Trees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F2A279-84DF-4F01-ABBE-AE394EC04A7F}"/>
              </a:ext>
            </a:extLst>
          </p:cNvPr>
          <p:cNvSpPr txBox="1"/>
          <p:nvPr/>
        </p:nvSpPr>
        <p:spPr>
          <a:xfrm>
            <a:off x="6751192" y="2782241"/>
            <a:ext cx="17927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Graphs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5836DE-C624-4405-9252-8B5ECC7BFC63}"/>
              </a:ext>
            </a:extLst>
          </p:cNvPr>
          <p:cNvCxnSpPr/>
          <p:nvPr/>
        </p:nvCxnSpPr>
        <p:spPr>
          <a:xfrm>
            <a:off x="4836787" y="4279578"/>
            <a:ext cx="191314" cy="261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AB3E11-D86B-4CC8-B74A-CD09D50BFD5A}"/>
              </a:ext>
            </a:extLst>
          </p:cNvPr>
          <p:cNvCxnSpPr/>
          <p:nvPr/>
        </p:nvCxnSpPr>
        <p:spPr>
          <a:xfrm>
            <a:off x="3744932" y="3863436"/>
            <a:ext cx="328444" cy="1393"/>
          </a:xfrm>
          <a:prstGeom prst="straightConnector1">
            <a:avLst/>
          </a:prstGeom>
          <a:ln w="63500">
            <a:solidFill>
              <a:srgbClr val="00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88A4CF1-D7EC-449C-9AFE-EFBEEC551EFC}"/>
              </a:ext>
            </a:extLst>
          </p:cNvPr>
          <p:cNvSpPr/>
          <p:nvPr/>
        </p:nvSpPr>
        <p:spPr>
          <a:xfrm>
            <a:off x="4166060" y="3429012"/>
            <a:ext cx="871817" cy="903607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18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C00939B5-1361-4040-89D1-CCFA7A6E9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654" y="3604828"/>
            <a:ext cx="202548" cy="1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B2ECD1C-81E1-403F-9670-FBDCA68289ED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500793" y="3515307"/>
            <a:ext cx="181212" cy="198843"/>
          </a:xfrm>
          <a:prstGeom prst="rect">
            <a:avLst/>
          </a:prstGeom>
        </p:spPr>
      </p:pic>
      <p:pic>
        <p:nvPicPr>
          <p:cNvPr id="52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9C166DE8-027A-4DEA-AC91-0DAF8AEAF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27" y="3746460"/>
            <a:ext cx="267927" cy="2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9796520-BCDA-40A4-B48C-C7704417E0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63" y="3988304"/>
            <a:ext cx="263745" cy="291275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1EC7943E-3463-4037-B4A4-13CDF10C238B}"/>
              </a:ext>
            </a:extLst>
          </p:cNvPr>
          <p:cNvSpPr/>
          <p:nvPr/>
        </p:nvSpPr>
        <p:spPr>
          <a:xfrm>
            <a:off x="3711172" y="4499641"/>
            <a:ext cx="621063" cy="664713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BF2D537-DCB5-4627-AFCE-875EFF76AB9D}"/>
              </a:ext>
            </a:extLst>
          </p:cNvPr>
          <p:cNvSpPr/>
          <p:nvPr/>
        </p:nvSpPr>
        <p:spPr>
          <a:xfrm>
            <a:off x="4886668" y="4505388"/>
            <a:ext cx="621063" cy="649208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18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EDBC947E-F4F5-4C2E-8B50-BFC3AF41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21" y="4597956"/>
            <a:ext cx="202548" cy="1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54DC3E3-3D98-4AED-91C6-7D8CDB96B05B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028376" y="4603719"/>
            <a:ext cx="181212" cy="198843"/>
          </a:xfrm>
          <a:prstGeom prst="rect">
            <a:avLst/>
          </a:prstGeom>
        </p:spPr>
      </p:pic>
      <p:pic>
        <p:nvPicPr>
          <p:cNvPr id="64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7C4A4897-D29C-4B5F-AB6A-0BFA43CEA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30" y="4815740"/>
            <a:ext cx="267927" cy="2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C111619-02E6-45FB-B294-7B544EACB384}"/>
              </a:ext>
            </a:extLst>
          </p:cNvPr>
          <p:cNvCxnSpPr>
            <a:cxnSpLocks/>
          </p:cNvCxnSpPr>
          <p:nvPr/>
        </p:nvCxnSpPr>
        <p:spPr>
          <a:xfrm flipH="1">
            <a:off x="4132881" y="4257577"/>
            <a:ext cx="197502" cy="2495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C08FCED3-84AD-4A9D-9599-4309E59F82BE}"/>
              </a:ext>
            </a:extLst>
          </p:cNvPr>
          <p:cNvSpPr/>
          <p:nvPr/>
        </p:nvSpPr>
        <p:spPr>
          <a:xfrm>
            <a:off x="4740577" y="5530447"/>
            <a:ext cx="496657" cy="529760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D7DA069-B756-42B1-BA80-70E4F85F8DE6}"/>
              </a:ext>
            </a:extLst>
          </p:cNvPr>
          <p:cNvSpPr/>
          <p:nvPr/>
        </p:nvSpPr>
        <p:spPr>
          <a:xfrm>
            <a:off x="4063244" y="5522694"/>
            <a:ext cx="496657" cy="529760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9A72791-9006-4493-BF98-272C41C8EAA9}"/>
              </a:ext>
            </a:extLst>
          </p:cNvPr>
          <p:cNvSpPr/>
          <p:nvPr/>
        </p:nvSpPr>
        <p:spPr>
          <a:xfrm>
            <a:off x="3374579" y="5530447"/>
            <a:ext cx="496657" cy="529760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E6993AC-74A0-41AE-93BC-F6405D748FB1}"/>
              </a:ext>
            </a:extLst>
          </p:cNvPr>
          <p:cNvSpPr/>
          <p:nvPr/>
        </p:nvSpPr>
        <p:spPr>
          <a:xfrm>
            <a:off x="5383325" y="5522694"/>
            <a:ext cx="496657" cy="529760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04AE4222-C151-4FBD-86C4-4C611264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562" y="5670690"/>
            <a:ext cx="267927" cy="2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8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09982CCD-4D7E-4FD8-96E7-64BCC57D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982" y="5705724"/>
            <a:ext cx="202548" cy="1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01411E8-AB91-4419-AA57-9FA35BBE51CC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652936" y="5711487"/>
            <a:ext cx="181212" cy="198843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2C880FE-CBF7-4761-8C6E-9E8AC832BE7C}"/>
              </a:ext>
            </a:extLst>
          </p:cNvPr>
          <p:cNvCxnSpPr/>
          <p:nvPr/>
        </p:nvCxnSpPr>
        <p:spPr>
          <a:xfrm flipH="1">
            <a:off x="3698333" y="5129133"/>
            <a:ext cx="144630" cy="390019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8091BD2-366A-48D7-8F23-957C67728576}"/>
              </a:ext>
            </a:extLst>
          </p:cNvPr>
          <p:cNvCxnSpPr>
            <a:cxnSpLocks/>
          </p:cNvCxnSpPr>
          <p:nvPr/>
        </p:nvCxnSpPr>
        <p:spPr>
          <a:xfrm>
            <a:off x="4166060" y="5146643"/>
            <a:ext cx="145512" cy="368098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57B9F8-0208-4F1D-8539-A91CB51FBE08}"/>
              </a:ext>
            </a:extLst>
          </p:cNvPr>
          <p:cNvCxnSpPr>
            <a:cxnSpLocks/>
          </p:cNvCxnSpPr>
          <p:nvPr/>
        </p:nvCxnSpPr>
        <p:spPr>
          <a:xfrm flipH="1">
            <a:off x="4927786" y="5150682"/>
            <a:ext cx="145513" cy="372012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C7BE6AA-2F19-4CCC-9711-9399898D3869}"/>
              </a:ext>
            </a:extLst>
          </p:cNvPr>
          <p:cNvCxnSpPr>
            <a:cxnSpLocks/>
          </p:cNvCxnSpPr>
          <p:nvPr/>
        </p:nvCxnSpPr>
        <p:spPr>
          <a:xfrm>
            <a:off x="5335988" y="5100127"/>
            <a:ext cx="212862" cy="41902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DDADF0F8-2791-4F69-816D-5BEEFA19C2C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27" y="3579065"/>
            <a:ext cx="202548" cy="22556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5945AC4-54B7-4BC7-A079-3302206C3525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50" y="3834977"/>
            <a:ext cx="237518" cy="21036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6665723-751B-4543-878F-6AEC158138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86" y="4043528"/>
            <a:ext cx="247980" cy="27386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A0F92FD-9688-4B42-AB52-B16FD4D7ED10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2" y="3780344"/>
            <a:ext cx="284331" cy="31400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D762C71-D605-4576-BC66-3B1A19BDEE64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60" y="4803442"/>
            <a:ext cx="284331" cy="31400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78AB5ED-9672-4616-9148-A539B5663C2A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68" y="4575618"/>
            <a:ext cx="247980" cy="273864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346DFFE1-0514-4553-8376-46F811C8879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21" y="4822717"/>
            <a:ext cx="202548" cy="225568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7B306194-5AE1-4088-84D6-E3A4188E4A10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29" y="4819110"/>
            <a:ext cx="237518" cy="210365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640479A8-3F4A-4E7E-AD7E-B330F243489A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70" y="5659613"/>
            <a:ext cx="284331" cy="314009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BF507E34-8878-4E8D-9B5D-196D7C77A29C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221" y="5667646"/>
            <a:ext cx="202548" cy="225568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E35BA74D-DC73-45A1-BE27-6C80FCE95623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28" y="5664038"/>
            <a:ext cx="237518" cy="21036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3B9C1786-A6A9-45C7-8058-C57646CBEDE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760" y="5670690"/>
            <a:ext cx="247980" cy="273864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6836079D-39F1-47F3-B8CC-9BBE0D68EC84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35" y="4560443"/>
            <a:ext cx="258097" cy="285035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E502417D-690B-4C68-B427-8C5D06725C0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697" y="5663844"/>
            <a:ext cx="258097" cy="285035"/>
          </a:xfrm>
          <a:prstGeom prst="rect">
            <a:avLst/>
          </a:prstGeom>
        </p:spPr>
      </p:pic>
      <p:pic>
        <p:nvPicPr>
          <p:cNvPr id="255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B6D064D3-B258-4EAD-90E5-4275CE15F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292" y="5908530"/>
            <a:ext cx="349525" cy="30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45FBF511-A501-4F67-A4D2-1EC9AA6E7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90" y="5890421"/>
            <a:ext cx="334074" cy="29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696C6DA-ED26-4766-9D35-49AFADE02E17}"/>
              </a:ext>
            </a:extLst>
          </p:cNvPr>
          <p:cNvGrpSpPr/>
          <p:nvPr/>
        </p:nvGrpSpPr>
        <p:grpSpPr>
          <a:xfrm>
            <a:off x="6523436" y="4199876"/>
            <a:ext cx="515874" cy="563155"/>
            <a:chOff x="6445379" y="4128024"/>
            <a:chExt cx="515874" cy="563155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B27BA9BD-C1C4-4971-8A93-57CD494C8124}"/>
                </a:ext>
              </a:extLst>
            </p:cNvPr>
            <p:cNvSpPr/>
            <p:nvPr/>
          </p:nvSpPr>
          <p:spPr>
            <a:xfrm>
              <a:off x="6445379" y="4128024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0" name="Picture 18" descr="Z:\media\yashoteja\Storage\Learning\Research\Ppt\KDD14\Oral\icons\orange.png">
              <a:extLst>
                <a:ext uri="{FF2B5EF4-FFF2-40B4-BE49-F238E27FC236}">
                  <a16:creationId xmlns:a16="http://schemas.microsoft.com/office/drawing/2014/main" id="{341B2C5C-14F6-494D-A08F-E3A813FEB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259" y="4315652"/>
              <a:ext cx="228113" cy="21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285D0218-3613-4AD7-AA6D-3A16F0CCF18D}"/>
              </a:ext>
            </a:extLst>
          </p:cNvPr>
          <p:cNvGrpSpPr/>
          <p:nvPr/>
        </p:nvGrpSpPr>
        <p:grpSpPr>
          <a:xfrm>
            <a:off x="7071323" y="3498333"/>
            <a:ext cx="515874" cy="563155"/>
            <a:chOff x="6828945" y="3566074"/>
            <a:chExt cx="515874" cy="563155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6C75E6C0-5156-4681-B19F-673D1754F71B}"/>
                </a:ext>
              </a:extLst>
            </p:cNvPr>
            <p:cNvSpPr/>
            <p:nvPr/>
          </p:nvSpPr>
          <p:spPr>
            <a:xfrm>
              <a:off x="6828945" y="3566074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5E24EC05-CA6D-440E-A604-9585DEF60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6966201" y="3703483"/>
              <a:ext cx="262773" cy="288339"/>
            </a:xfrm>
            <a:prstGeom prst="rect">
              <a:avLst/>
            </a:prstGeom>
          </p:spPr>
        </p:pic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8FB612B9-D6A7-475E-B2B8-C5023DC21F80}"/>
              </a:ext>
            </a:extLst>
          </p:cNvPr>
          <p:cNvGrpSpPr/>
          <p:nvPr/>
        </p:nvGrpSpPr>
        <p:grpSpPr>
          <a:xfrm>
            <a:off x="7397858" y="4872299"/>
            <a:ext cx="515874" cy="563155"/>
            <a:chOff x="7397297" y="4090981"/>
            <a:chExt cx="515874" cy="563155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7C55B25-73A6-4796-8FD9-FF42350F4591}"/>
                </a:ext>
              </a:extLst>
            </p:cNvPr>
            <p:cNvSpPr/>
            <p:nvPr/>
          </p:nvSpPr>
          <p:spPr>
            <a:xfrm>
              <a:off x="7397297" y="4090981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8" name="Picture 5" descr="Z:\media\yashoteja\Storage\Learning\Research\Ppt\KDD14\Oral\original_icons\grape.png">
              <a:extLst>
                <a:ext uri="{FF2B5EF4-FFF2-40B4-BE49-F238E27FC236}">
                  <a16:creationId xmlns:a16="http://schemas.microsoft.com/office/drawing/2014/main" id="{36897CF8-031D-4262-B636-0D6D1FC3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185" y="4215686"/>
              <a:ext cx="301743" cy="312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A1AB7C0C-62C5-43D4-BF3C-D8EB31B58BC3}"/>
              </a:ext>
            </a:extLst>
          </p:cNvPr>
          <p:cNvGrpSpPr/>
          <p:nvPr/>
        </p:nvGrpSpPr>
        <p:grpSpPr>
          <a:xfrm>
            <a:off x="7819551" y="5766494"/>
            <a:ext cx="515874" cy="563155"/>
            <a:chOff x="7418703" y="5374371"/>
            <a:chExt cx="515874" cy="563155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82C5A8F-E383-495C-89D7-EF132396FDDB}"/>
                </a:ext>
              </a:extLst>
            </p:cNvPr>
            <p:cNvSpPr/>
            <p:nvPr/>
          </p:nvSpPr>
          <p:spPr>
            <a:xfrm>
              <a:off x="7418703" y="5374371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E5C23464-E9AA-4017-AFD0-16C3BEFD5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693" y="5473297"/>
              <a:ext cx="297034" cy="328038"/>
            </a:xfrm>
            <a:prstGeom prst="rect">
              <a:avLst/>
            </a:prstGeom>
          </p:spPr>
        </p:pic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C23AE2FC-DDB2-42AF-B123-59F7577F3D8D}"/>
              </a:ext>
            </a:extLst>
          </p:cNvPr>
          <p:cNvGrpSpPr/>
          <p:nvPr/>
        </p:nvGrpSpPr>
        <p:grpSpPr>
          <a:xfrm>
            <a:off x="8136256" y="4373546"/>
            <a:ext cx="515874" cy="563155"/>
            <a:chOff x="7734287" y="4553570"/>
            <a:chExt cx="515874" cy="563155"/>
          </a:xfrm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637F4A0-9CE1-4207-8527-E2C2FBFCFE65}"/>
                </a:ext>
              </a:extLst>
            </p:cNvPr>
            <p:cNvSpPr/>
            <p:nvPr/>
          </p:nvSpPr>
          <p:spPr>
            <a:xfrm>
              <a:off x="7734287" y="4553570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D0B14858-1FA5-4EE8-BA8F-BDD12D294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167" y="4718133"/>
              <a:ext cx="228113" cy="254039"/>
            </a:xfrm>
            <a:prstGeom prst="rect">
              <a:avLst/>
            </a:prstGeom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B5A3382-73B3-44AB-8CAA-E400B4DADFB7}"/>
              </a:ext>
            </a:extLst>
          </p:cNvPr>
          <p:cNvGrpSpPr/>
          <p:nvPr/>
        </p:nvGrpSpPr>
        <p:grpSpPr>
          <a:xfrm>
            <a:off x="8187708" y="3506818"/>
            <a:ext cx="515874" cy="563155"/>
            <a:chOff x="8310475" y="4060349"/>
            <a:chExt cx="515874" cy="563155"/>
          </a:xfrm>
        </p:grpSpPr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13EFF4F-3F36-45FE-9F5D-4D2CB58D9DDA}"/>
                </a:ext>
              </a:extLst>
            </p:cNvPr>
            <p:cNvSpPr/>
            <p:nvPr/>
          </p:nvSpPr>
          <p:spPr>
            <a:xfrm>
              <a:off x="8310475" y="4060349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15769555-2A65-4BEE-9BC3-A7B1FB886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504" y="4234693"/>
              <a:ext cx="267497" cy="236917"/>
            </a:xfrm>
            <a:prstGeom prst="rect">
              <a:avLst/>
            </a:prstGeom>
          </p:spPr>
        </p:pic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A1E5359-8963-427E-83A0-C9B4B20E89E9}"/>
              </a:ext>
            </a:extLst>
          </p:cNvPr>
          <p:cNvGrpSpPr/>
          <p:nvPr/>
        </p:nvGrpSpPr>
        <p:grpSpPr>
          <a:xfrm>
            <a:off x="8399527" y="5213513"/>
            <a:ext cx="515874" cy="563155"/>
            <a:chOff x="8338397" y="5045645"/>
            <a:chExt cx="515874" cy="563155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CC0A9203-2408-4A44-8976-830F357DE2C6}"/>
                </a:ext>
              </a:extLst>
            </p:cNvPr>
            <p:cNvSpPr/>
            <p:nvPr/>
          </p:nvSpPr>
          <p:spPr>
            <a:xfrm>
              <a:off x="8338397" y="5045645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701A4002-EC1F-450A-827D-CC77718DB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747" y="5181093"/>
              <a:ext cx="279279" cy="308430"/>
            </a:xfrm>
            <a:prstGeom prst="rect">
              <a:avLst/>
            </a:prstGeom>
          </p:spPr>
        </p:pic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0503E-6308-41AC-97C1-1033F600DD83}"/>
              </a:ext>
            </a:extLst>
          </p:cNvPr>
          <p:cNvGrpSpPr/>
          <p:nvPr/>
        </p:nvGrpSpPr>
        <p:grpSpPr>
          <a:xfrm>
            <a:off x="6653871" y="5453803"/>
            <a:ext cx="515874" cy="563155"/>
            <a:chOff x="6449660" y="4851682"/>
            <a:chExt cx="515874" cy="563155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BD765AA-56C8-4EC5-B792-D955764D44A7}"/>
                </a:ext>
              </a:extLst>
            </p:cNvPr>
            <p:cNvSpPr/>
            <p:nvPr/>
          </p:nvSpPr>
          <p:spPr>
            <a:xfrm>
              <a:off x="6449660" y="4851682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9BF9CC02-82E7-475E-9155-B05B094B5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240" y="4941284"/>
              <a:ext cx="320218" cy="353642"/>
            </a:xfrm>
            <a:prstGeom prst="rect">
              <a:avLst/>
            </a:prstGeom>
          </p:spPr>
        </p:pic>
      </p:grp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D5CF8EAC-7B75-4D89-A2E3-D246D04F23C7}"/>
              </a:ext>
            </a:extLst>
          </p:cNvPr>
          <p:cNvCxnSpPr>
            <a:cxnSpLocks/>
          </p:cNvCxnSpPr>
          <p:nvPr/>
        </p:nvCxnSpPr>
        <p:spPr>
          <a:xfrm flipH="1">
            <a:off x="6928639" y="3985767"/>
            <a:ext cx="211571" cy="271757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3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3B7F144D-4DFA-414C-9232-48E01570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22" y="4582148"/>
            <a:ext cx="393641" cy="3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91ACF206-AD26-4AC8-8D1A-D0D443BE1DC4}"/>
              </a:ext>
            </a:extLst>
          </p:cNvPr>
          <p:cNvCxnSpPr>
            <a:cxnSpLocks/>
          </p:cNvCxnSpPr>
          <p:nvPr/>
        </p:nvCxnSpPr>
        <p:spPr>
          <a:xfrm>
            <a:off x="7587197" y="3779911"/>
            <a:ext cx="600511" cy="8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F167A7E4-0A89-47D1-A016-07187ACABB37}"/>
              </a:ext>
            </a:extLst>
          </p:cNvPr>
          <p:cNvCxnSpPr>
            <a:cxnSpLocks/>
          </p:cNvCxnSpPr>
          <p:nvPr/>
        </p:nvCxnSpPr>
        <p:spPr>
          <a:xfrm>
            <a:off x="8396890" y="4079407"/>
            <a:ext cx="1" cy="329819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9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F6FB8578-E877-4EFE-9D49-931BC840D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612" y="4704138"/>
            <a:ext cx="393641" cy="3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1F66D04D-E7DD-4C51-A0F9-42C6E4BD453B}"/>
              </a:ext>
            </a:extLst>
          </p:cNvPr>
          <p:cNvCxnSpPr>
            <a:cxnSpLocks/>
          </p:cNvCxnSpPr>
          <p:nvPr/>
        </p:nvCxnSpPr>
        <p:spPr>
          <a:xfrm>
            <a:off x="6980494" y="4655123"/>
            <a:ext cx="492912" cy="299648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AC975A5B-A1FA-41DB-BF77-980D165E19DD}"/>
              </a:ext>
            </a:extLst>
          </p:cNvPr>
          <p:cNvCxnSpPr>
            <a:cxnSpLocks/>
          </p:cNvCxnSpPr>
          <p:nvPr/>
        </p:nvCxnSpPr>
        <p:spPr>
          <a:xfrm flipH="1">
            <a:off x="7655795" y="3987501"/>
            <a:ext cx="607461" cy="884798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26419BD8-DD97-406D-89A4-984BB37EE1AD}"/>
              </a:ext>
            </a:extLst>
          </p:cNvPr>
          <p:cNvCxnSpPr>
            <a:cxnSpLocks/>
          </p:cNvCxnSpPr>
          <p:nvPr/>
        </p:nvCxnSpPr>
        <p:spPr>
          <a:xfrm flipH="1">
            <a:off x="7123120" y="5296816"/>
            <a:ext cx="333196" cy="270842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A8A6F3A-E52C-491D-9C96-AE9638573818}"/>
              </a:ext>
            </a:extLst>
          </p:cNvPr>
          <p:cNvCxnSpPr>
            <a:cxnSpLocks/>
          </p:cNvCxnSpPr>
          <p:nvPr/>
        </p:nvCxnSpPr>
        <p:spPr>
          <a:xfrm>
            <a:off x="7758697" y="5387801"/>
            <a:ext cx="239304" cy="413512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8DFA8DEC-658D-4991-B43C-772B32E2BB5E}"/>
              </a:ext>
            </a:extLst>
          </p:cNvPr>
          <p:cNvCxnSpPr>
            <a:cxnSpLocks/>
          </p:cNvCxnSpPr>
          <p:nvPr/>
        </p:nvCxnSpPr>
        <p:spPr>
          <a:xfrm flipH="1">
            <a:off x="8261491" y="5694196"/>
            <a:ext cx="213584" cy="188564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B6971C5D-D18D-4344-A512-DD42A7CC4F6E}"/>
              </a:ext>
            </a:extLst>
          </p:cNvPr>
          <p:cNvCxnSpPr>
            <a:cxnSpLocks/>
          </p:cNvCxnSpPr>
          <p:nvPr/>
        </p:nvCxnSpPr>
        <p:spPr>
          <a:xfrm flipH="1">
            <a:off x="7169745" y="5495091"/>
            <a:ext cx="1229782" cy="240290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3E9E6DED-C5E8-40F3-8660-287ABA08468C}"/>
              </a:ext>
            </a:extLst>
          </p:cNvPr>
          <p:cNvCxnSpPr>
            <a:cxnSpLocks/>
          </p:cNvCxnSpPr>
          <p:nvPr/>
        </p:nvCxnSpPr>
        <p:spPr>
          <a:xfrm>
            <a:off x="6781373" y="4763031"/>
            <a:ext cx="130435" cy="690772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6814FCF1-2571-4D21-B6B3-C9BCF893C375}"/>
              </a:ext>
            </a:extLst>
          </p:cNvPr>
          <p:cNvCxnSpPr>
            <a:cxnSpLocks/>
          </p:cNvCxnSpPr>
          <p:nvPr/>
        </p:nvCxnSpPr>
        <p:spPr>
          <a:xfrm>
            <a:off x="8475075" y="4936701"/>
            <a:ext cx="109549" cy="307547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A8F80AE-A7F0-49F0-8DD1-72F050602267}"/>
              </a:ext>
            </a:extLst>
          </p:cNvPr>
          <p:cNvSpPr txBox="1"/>
          <p:nvPr/>
        </p:nvSpPr>
        <p:spPr>
          <a:xfrm>
            <a:off x="-27071" y="3249390"/>
            <a:ext cx="17927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Users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8D91FB87-8D11-420F-A170-7E2B040C3911}"/>
              </a:ext>
            </a:extLst>
          </p:cNvPr>
          <p:cNvSpPr txBox="1"/>
          <p:nvPr/>
        </p:nvSpPr>
        <p:spPr>
          <a:xfrm>
            <a:off x="1413441" y="3250719"/>
            <a:ext cx="17927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Items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122738E7-3C80-46B2-86BE-87D9C3F45C52}"/>
                  </a:ext>
                </a:extLst>
              </p:cNvPr>
              <p:cNvSpPr txBox="1"/>
              <p:nvPr/>
            </p:nvSpPr>
            <p:spPr>
              <a:xfrm>
                <a:off x="190831" y="5941624"/>
                <a:ext cx="279140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>
                    <a:solidFill>
                      <a:schemeClr val="bg1"/>
                    </a:solidFill>
                  </a:rPr>
                  <a:t> hash space</a:t>
                </a:r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122738E7-3C80-46B2-86BE-87D9C3F45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1" y="5941624"/>
                <a:ext cx="2791409" cy="430887"/>
              </a:xfrm>
              <a:prstGeom prst="rect">
                <a:avLst/>
              </a:prstGeom>
              <a:blipFill>
                <a:blip r:embed="rId43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CF71CD22-D2C2-4ED7-B13E-34962B89C138}"/>
              </a:ext>
            </a:extLst>
          </p:cNvPr>
          <p:cNvCxnSpPr/>
          <p:nvPr/>
        </p:nvCxnSpPr>
        <p:spPr>
          <a:xfrm>
            <a:off x="6641294" y="3822546"/>
            <a:ext cx="328444" cy="1393"/>
          </a:xfrm>
          <a:prstGeom prst="straightConnector1">
            <a:avLst/>
          </a:prstGeom>
          <a:ln w="63500">
            <a:solidFill>
              <a:srgbClr val="00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5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5506043C-B0B6-498F-A6D6-D2823780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92" y="3504638"/>
            <a:ext cx="691124" cy="69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ED1D0BDC-6327-42CA-A25B-BFC8BBF1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681" y="3471784"/>
            <a:ext cx="691124" cy="69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3FC6A246-193E-4279-A130-73C650E8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4" y="3678031"/>
            <a:ext cx="509710" cy="50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908F7937-7CF4-4096-AF94-C63250148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76" y="5064122"/>
            <a:ext cx="454690" cy="45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B307E17C-FC9F-4DAE-B494-9525779F92D1}"/>
              </a:ext>
            </a:extLst>
          </p:cNvPr>
          <p:cNvSpPr txBox="1"/>
          <p:nvPr/>
        </p:nvSpPr>
        <p:spPr>
          <a:xfrm>
            <a:off x="-45998" y="6372095"/>
            <a:ext cx="324639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chemeClr val="tx2">
                    <a:lumMod val="40000"/>
                    <a:lumOff val="60000"/>
                  </a:schemeClr>
                </a:solidFill>
              </a:rPr>
              <a:t>SLEEC</a:t>
            </a:r>
            <a:r>
              <a:rPr lang="en-US" sz="2000" i="1">
                <a:solidFill>
                  <a:schemeClr val="tx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000" err="1">
                <a:solidFill>
                  <a:schemeClr val="tx2">
                    <a:lumMod val="40000"/>
                    <a:lumOff val="60000"/>
                  </a:schemeClr>
                </a:solidFill>
              </a:rPr>
              <a:t>AnnexML</a:t>
            </a:r>
            <a:r>
              <a:rPr lang="en-US" sz="2000">
                <a:solidFill>
                  <a:schemeClr val="tx2">
                    <a:lumMod val="40000"/>
                    <a:lumOff val="60000"/>
                  </a:schemeClr>
                </a:solidFill>
              </a:rPr>
              <a:t>, MACH</a:t>
            </a:r>
            <a:endParaRPr lang="en-US" sz="200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C66BDCDC-EC1B-4B5B-AD45-7F7F6DBD0D64}"/>
              </a:ext>
            </a:extLst>
          </p:cNvPr>
          <p:cNvSpPr txBox="1"/>
          <p:nvPr/>
        </p:nvSpPr>
        <p:spPr>
          <a:xfrm>
            <a:off x="3222214" y="6371423"/>
            <a:ext cx="28328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err="1">
                <a:solidFill>
                  <a:schemeClr val="tx2">
                    <a:lumMod val="40000"/>
                    <a:lumOff val="60000"/>
                  </a:schemeClr>
                </a:solidFill>
              </a:rPr>
              <a:t>Parabel</a:t>
            </a:r>
            <a:r>
              <a:rPr lang="en-US" sz="2000">
                <a:solidFill>
                  <a:schemeClr val="tx2">
                    <a:lumMod val="40000"/>
                    <a:lumOff val="60000"/>
                  </a:schemeClr>
                </a:solidFill>
              </a:rPr>
              <a:t>, PLT</a:t>
            </a:r>
            <a:endParaRPr lang="en-US" sz="200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396DF118-99E3-4E86-BDF6-0DB518CB06E1}"/>
              </a:ext>
            </a:extLst>
          </p:cNvPr>
          <p:cNvSpPr txBox="1"/>
          <p:nvPr/>
        </p:nvSpPr>
        <p:spPr>
          <a:xfrm>
            <a:off x="6304276" y="6374172"/>
            <a:ext cx="25833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chemeClr val="tx2">
                    <a:lumMod val="40000"/>
                    <a:lumOff val="60000"/>
                  </a:schemeClr>
                </a:solidFill>
              </a:rPr>
              <a:t>Slice</a:t>
            </a:r>
            <a:endParaRPr lang="en-US" sz="200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</p:txBody>
      </p:sp>
      <p:sp>
        <p:nvSpPr>
          <p:cNvPr id="339" name="Title 1">
            <a:extLst>
              <a:ext uri="{FF2B5EF4-FFF2-40B4-BE49-F238E27FC236}">
                <a16:creationId xmlns:a16="http://schemas.microsoft.com/office/drawing/2014/main" id="{F4871533-FB19-466A-B887-82C1BA215DFF}"/>
              </a:ext>
            </a:extLst>
          </p:cNvPr>
          <p:cNvSpPr txBox="1">
            <a:spLocks/>
          </p:cNvSpPr>
          <p:nvPr/>
        </p:nvSpPr>
        <p:spPr>
          <a:xfrm>
            <a:off x="-4327" y="1009834"/>
            <a:ext cx="9184697" cy="177125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Leverage leading XC classifiers for pre-trained features</a:t>
            </a:r>
            <a:endParaRPr lang="en-GB" sz="2800" kern="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Label shortlist should have high recall &amp; hardest negatives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 uses HNSW ANNS graph to train in just a few hours</a:t>
            </a: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26FF0FE-0D8A-4808-815B-7F43587CC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6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45"/>
    </mc:Choice>
    <mc:Fallback xmlns="">
      <p:transition spd="slow" advTm="62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Traditional Classification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14282" y="1071546"/>
            <a:ext cx="8929718" cy="757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schemeClr val="bg1"/>
                </a:solidFill>
              </a:rPr>
              <a:t> Learning a small number of categories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8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Image result for wally image high width">
            <a:extLst>
              <a:ext uri="{FF2B5EF4-FFF2-40B4-BE49-F238E27FC236}">
                <a16:creationId xmlns:a16="http://schemas.microsoft.com/office/drawing/2014/main" id="{09FA6CF1-15D9-4601-9207-33A0E49F7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828800"/>
            <a:ext cx="60579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29DB00E-14ED-43F9-B524-E18FE3686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2"/>
    </mc:Choice>
    <mc:Fallback xmlns="">
      <p:transition spd="slow" advTm="25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>
            <a:extLst>
              <a:ext uri="{FF2B5EF4-FFF2-40B4-BE49-F238E27FC236}">
                <a16:creationId xmlns:a16="http://schemas.microsoft.com/office/drawing/2014/main" id="{E28BA2BF-24B7-4EB7-9339-6EF7D810F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0E27E4-D2B1-4F09-BB58-35AFEA9BFFAB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Transfer to Final Features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32FA154-4D18-40CB-9C38-01E3D0356299}"/>
              </a:ext>
            </a:extLst>
          </p:cNvPr>
          <p:cNvSpPr/>
          <p:nvPr/>
        </p:nvSpPr>
        <p:spPr>
          <a:xfrm>
            <a:off x="3096959" y="4286819"/>
            <a:ext cx="1057275" cy="442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F4477C1-E11D-494F-890C-86327846240E}"/>
              </a:ext>
            </a:extLst>
          </p:cNvPr>
          <p:cNvSpPr/>
          <p:nvPr/>
        </p:nvSpPr>
        <p:spPr>
          <a:xfrm>
            <a:off x="6440234" y="4286819"/>
            <a:ext cx="1057275" cy="442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A93CEA-097A-4D36-B8D9-655B2B642081}"/>
              </a:ext>
            </a:extLst>
          </p:cNvPr>
          <p:cNvGrpSpPr/>
          <p:nvPr/>
        </p:nvGrpSpPr>
        <p:grpSpPr>
          <a:xfrm>
            <a:off x="4426027" y="3643684"/>
            <a:ext cx="1650972" cy="1746041"/>
            <a:chOff x="2997277" y="2957884"/>
            <a:chExt cx="3422622" cy="3460541"/>
          </a:xfrm>
        </p:grpSpPr>
        <p:sp>
          <p:nvSpPr>
            <p:cNvPr id="157" name="Google Shape;282;p23">
              <a:extLst>
                <a:ext uri="{FF2B5EF4-FFF2-40B4-BE49-F238E27FC236}">
                  <a16:creationId xmlns:a16="http://schemas.microsoft.com/office/drawing/2014/main" id="{2A46B586-96B9-4029-BE1D-028DB2C52BCF}"/>
                </a:ext>
              </a:extLst>
            </p:cNvPr>
            <p:cNvSpPr/>
            <p:nvPr/>
          </p:nvSpPr>
          <p:spPr>
            <a:xfrm>
              <a:off x="2997277" y="2957884"/>
              <a:ext cx="3422622" cy="3460541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76EBDC3-579B-41D5-8FBE-0DB54AA64799}"/>
                </a:ext>
              </a:extLst>
            </p:cNvPr>
            <p:cNvCxnSpPr/>
            <p:nvPr/>
          </p:nvCxnSpPr>
          <p:spPr>
            <a:xfrm>
              <a:off x="2998539" y="4699154"/>
              <a:ext cx="3418565" cy="14287"/>
            </a:xfrm>
            <a:prstGeom prst="straightConnector1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9" name="Google Shape;283;p23">
              <a:extLst>
                <a:ext uri="{FF2B5EF4-FFF2-40B4-BE49-F238E27FC236}">
                  <a16:creationId xmlns:a16="http://schemas.microsoft.com/office/drawing/2014/main" id="{82FFDEB1-5CEB-4F54-AC46-1B59FBD5794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33711" y="3946566"/>
              <a:ext cx="1352386" cy="1515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Left Bracket 159">
              <a:extLst>
                <a:ext uri="{FF2B5EF4-FFF2-40B4-BE49-F238E27FC236}">
                  <a16:creationId xmlns:a16="http://schemas.microsoft.com/office/drawing/2014/main" id="{C4DE2D71-72C7-4FAF-A2A1-B3FEF028CA87}"/>
                </a:ext>
              </a:extLst>
            </p:cNvPr>
            <p:cNvSpPr/>
            <p:nvPr/>
          </p:nvSpPr>
          <p:spPr>
            <a:xfrm rot="5400000">
              <a:off x="4049646" y="2764630"/>
              <a:ext cx="1300162" cy="2514602"/>
            </a:xfrm>
            <a:prstGeom prst="leftBracket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Flowchart: Or 160">
              <a:extLst>
                <a:ext uri="{FF2B5EF4-FFF2-40B4-BE49-F238E27FC236}">
                  <a16:creationId xmlns:a16="http://schemas.microsoft.com/office/drawing/2014/main" id="{F4D46511-399C-4BF0-9D51-6B88F5AF866C}"/>
                </a:ext>
              </a:extLst>
            </p:cNvPr>
            <p:cNvSpPr/>
            <p:nvPr/>
          </p:nvSpPr>
          <p:spPr>
            <a:xfrm>
              <a:off x="5668885" y="4435445"/>
              <a:ext cx="576374" cy="543463"/>
            </a:xfrm>
            <a:prstGeom prst="flowChartOr">
              <a:avLst/>
            </a:prstGeom>
            <a:noFill/>
            <a:ln w="57150">
              <a:solidFill>
                <a:srgbClr val="99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5D5D02D8-D642-4F75-B5C2-989C347C283F}"/>
                </a:ext>
              </a:extLst>
            </p:cNvPr>
            <p:cNvSpPr/>
            <p:nvPr/>
          </p:nvSpPr>
          <p:spPr>
            <a:xfrm>
              <a:off x="3886200" y="3786188"/>
              <a:ext cx="1628776" cy="1828800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8DCEBDC-4EFD-4E61-AE65-6F6B6BC45452}"/>
              </a:ext>
            </a:extLst>
          </p:cNvPr>
          <p:cNvSpPr txBox="1"/>
          <p:nvPr/>
        </p:nvSpPr>
        <p:spPr>
          <a:xfrm>
            <a:off x="4157663" y="5686425"/>
            <a:ext cx="24003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Transfer Learning</a:t>
            </a:r>
            <a:endParaRPr lang="en-GB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250406F3-FB10-4776-AF56-DDF5AF52F9B1}"/>
              </a:ext>
            </a:extLst>
          </p:cNvPr>
          <p:cNvSpPr txBox="1"/>
          <p:nvPr/>
        </p:nvSpPr>
        <p:spPr>
          <a:xfrm>
            <a:off x="82841" y="5681163"/>
            <a:ext cx="366698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>
                <a:solidFill>
                  <a:schemeClr val="bg1"/>
                </a:solidFill>
              </a:rPr>
              <a:t>Intermediate Features</a:t>
            </a:r>
            <a:endParaRPr lang="en-GB" sz="24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13532364-EC20-4EA1-850C-508DC82B1D34}"/>
              </a:ext>
            </a:extLst>
          </p:cNvPr>
          <p:cNvSpPr txBox="1"/>
          <p:nvPr/>
        </p:nvSpPr>
        <p:spPr>
          <a:xfrm>
            <a:off x="6897979" y="5681162"/>
            <a:ext cx="206678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>
                <a:solidFill>
                  <a:schemeClr val="bg1"/>
                </a:solidFill>
              </a:rPr>
              <a:t>Final Features</a:t>
            </a:r>
            <a:endParaRPr lang="en-GB" sz="24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676B20F-2328-4DD4-93A8-B22C1701835C}"/>
              </a:ext>
            </a:extLst>
          </p:cNvPr>
          <p:cNvSpPr txBox="1">
            <a:spLocks/>
          </p:cNvSpPr>
          <p:nvPr/>
        </p:nvSpPr>
        <p:spPr>
          <a:xfrm>
            <a:off x="0" y="1012503"/>
            <a:ext cx="9184697" cy="177125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Final features should be fine-tuned for the task at hand</a:t>
            </a:r>
            <a:endParaRPr lang="en-GB" sz="2800" kern="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Label shortlist should still contain the hardest negatives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Transfer should be statistically &amp; computationally efficient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EE6352-22B1-4E94-B82A-AB4FD2424E41}"/>
              </a:ext>
            </a:extLst>
          </p:cNvPr>
          <p:cNvGrpSpPr/>
          <p:nvPr/>
        </p:nvGrpSpPr>
        <p:grpSpPr>
          <a:xfrm>
            <a:off x="189068" y="3453573"/>
            <a:ext cx="2795349" cy="2031209"/>
            <a:chOff x="160491" y="2613302"/>
            <a:chExt cx="3295407" cy="2431258"/>
          </a:xfrm>
        </p:grpSpPr>
        <p:sp>
          <p:nvSpPr>
            <p:cNvPr id="173" name="Google Shape;136;p13">
              <a:extLst>
                <a:ext uri="{FF2B5EF4-FFF2-40B4-BE49-F238E27FC236}">
                  <a16:creationId xmlns:a16="http://schemas.microsoft.com/office/drawing/2014/main" id="{58C597AD-AB16-42CA-BAFF-DD752BEA8E47}"/>
                </a:ext>
              </a:extLst>
            </p:cNvPr>
            <p:cNvSpPr/>
            <p:nvPr/>
          </p:nvSpPr>
          <p:spPr>
            <a:xfrm>
              <a:off x="2241556" y="3729023"/>
              <a:ext cx="240300" cy="223800"/>
            </a:xfrm>
            <a:prstGeom prst="flowChartOr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" name="Google Shape;137;p13">
              <a:extLst>
                <a:ext uri="{FF2B5EF4-FFF2-40B4-BE49-F238E27FC236}">
                  <a16:creationId xmlns:a16="http://schemas.microsoft.com/office/drawing/2014/main" id="{1E23B744-435D-4A0C-B23A-00FF4E4B35A0}"/>
                </a:ext>
              </a:extLst>
            </p:cNvPr>
            <p:cNvGrpSpPr/>
            <p:nvPr/>
          </p:nvGrpSpPr>
          <p:grpSpPr>
            <a:xfrm>
              <a:off x="1558112" y="2613302"/>
              <a:ext cx="313800" cy="861900"/>
              <a:chOff x="1558112" y="2613302"/>
              <a:chExt cx="313800" cy="861900"/>
            </a:xfrm>
          </p:grpSpPr>
          <p:sp>
            <p:nvSpPr>
              <p:cNvPr id="217" name="Google Shape;138;p13">
                <a:extLst>
                  <a:ext uri="{FF2B5EF4-FFF2-40B4-BE49-F238E27FC236}">
                    <a16:creationId xmlns:a16="http://schemas.microsoft.com/office/drawing/2014/main" id="{28BCACC5-BC24-49D3-975C-E9E75E64A132}"/>
                  </a:ext>
                </a:extLst>
              </p:cNvPr>
              <p:cNvSpPr/>
              <p:nvPr/>
            </p:nvSpPr>
            <p:spPr>
              <a:xfrm>
                <a:off x="1558112" y="2613302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139;p13">
                <a:extLst>
                  <a:ext uri="{FF2B5EF4-FFF2-40B4-BE49-F238E27FC236}">
                    <a16:creationId xmlns:a16="http://schemas.microsoft.com/office/drawing/2014/main" id="{5D34D2A2-8D43-40AC-B54F-8F1F2E042B46}"/>
                  </a:ext>
                </a:extLst>
              </p:cNvPr>
              <p:cNvSpPr/>
              <p:nvPr/>
            </p:nvSpPr>
            <p:spPr>
              <a:xfrm rot="5400000">
                <a:off x="1636074" y="2754744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140;p13">
                <a:extLst>
                  <a:ext uri="{FF2B5EF4-FFF2-40B4-BE49-F238E27FC236}">
                    <a16:creationId xmlns:a16="http://schemas.microsoft.com/office/drawing/2014/main" id="{9D5EBBC8-27F0-482A-BC78-B5AE69E30AC4}"/>
                  </a:ext>
                </a:extLst>
              </p:cNvPr>
              <p:cNvSpPr/>
              <p:nvPr/>
            </p:nvSpPr>
            <p:spPr>
              <a:xfrm rot="5400000">
                <a:off x="1636074" y="2988432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141;p13">
                <a:extLst>
                  <a:ext uri="{FF2B5EF4-FFF2-40B4-BE49-F238E27FC236}">
                    <a16:creationId xmlns:a16="http://schemas.microsoft.com/office/drawing/2014/main" id="{99476907-9B6A-4873-8F04-F4CF6DC820FB}"/>
                  </a:ext>
                </a:extLst>
              </p:cNvPr>
              <p:cNvSpPr/>
              <p:nvPr/>
            </p:nvSpPr>
            <p:spPr>
              <a:xfrm rot="5400000">
                <a:off x="1636074" y="3224907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79" name="Google Shape;142;p13">
              <a:extLst>
                <a:ext uri="{FF2B5EF4-FFF2-40B4-BE49-F238E27FC236}">
                  <a16:creationId xmlns:a16="http://schemas.microsoft.com/office/drawing/2014/main" id="{D515E06D-0F0B-437E-81C1-0B7F4995539E}"/>
                </a:ext>
              </a:extLst>
            </p:cNvPr>
            <p:cNvCxnSpPr>
              <a:stCxn id="138" idx="3"/>
              <a:endCxn id="136" idx="1"/>
            </p:cNvCxnSpPr>
            <p:nvPr/>
          </p:nvCxnSpPr>
          <p:spPr>
            <a:xfrm>
              <a:off x="1871912" y="3044252"/>
              <a:ext cx="404700" cy="717600"/>
            </a:xfrm>
            <a:prstGeom prst="straightConnector1">
              <a:avLst/>
            </a:prstGeom>
            <a:noFill/>
            <a:ln w="38100" cap="flat" cmpd="sng">
              <a:solidFill>
                <a:srgbClr val="84B4E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188" name="Google Shape;143;p13">
              <a:extLst>
                <a:ext uri="{FF2B5EF4-FFF2-40B4-BE49-F238E27FC236}">
                  <a16:creationId xmlns:a16="http://schemas.microsoft.com/office/drawing/2014/main" id="{108FA2C0-FE4B-4704-AB66-DD2AAEF709CD}"/>
                </a:ext>
              </a:extLst>
            </p:cNvPr>
            <p:cNvGrpSpPr/>
            <p:nvPr/>
          </p:nvGrpSpPr>
          <p:grpSpPr>
            <a:xfrm>
              <a:off x="1557837" y="4182660"/>
              <a:ext cx="313800" cy="861900"/>
              <a:chOff x="1557837" y="4182660"/>
              <a:chExt cx="313800" cy="861900"/>
            </a:xfrm>
          </p:grpSpPr>
          <p:sp>
            <p:nvSpPr>
              <p:cNvPr id="213" name="Google Shape;144;p13">
                <a:extLst>
                  <a:ext uri="{FF2B5EF4-FFF2-40B4-BE49-F238E27FC236}">
                    <a16:creationId xmlns:a16="http://schemas.microsoft.com/office/drawing/2014/main" id="{B67FEB54-FC6B-4663-A418-18D555F046E1}"/>
                  </a:ext>
                </a:extLst>
              </p:cNvPr>
              <p:cNvSpPr/>
              <p:nvPr/>
            </p:nvSpPr>
            <p:spPr>
              <a:xfrm>
                <a:off x="1557837" y="4182660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145;p13">
                <a:extLst>
                  <a:ext uri="{FF2B5EF4-FFF2-40B4-BE49-F238E27FC236}">
                    <a16:creationId xmlns:a16="http://schemas.microsoft.com/office/drawing/2014/main" id="{6E294272-2910-457E-B5D9-B7C3FD604BF0}"/>
                  </a:ext>
                </a:extLst>
              </p:cNvPr>
              <p:cNvSpPr/>
              <p:nvPr/>
            </p:nvSpPr>
            <p:spPr>
              <a:xfrm rot="5400000">
                <a:off x="1635799" y="4324102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146;p13">
                <a:extLst>
                  <a:ext uri="{FF2B5EF4-FFF2-40B4-BE49-F238E27FC236}">
                    <a16:creationId xmlns:a16="http://schemas.microsoft.com/office/drawing/2014/main" id="{8DDAFE4E-E524-4893-BA40-A97F41860341}"/>
                  </a:ext>
                </a:extLst>
              </p:cNvPr>
              <p:cNvSpPr/>
              <p:nvPr/>
            </p:nvSpPr>
            <p:spPr>
              <a:xfrm rot="5400000">
                <a:off x="1635799" y="4557790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147;p13">
                <a:extLst>
                  <a:ext uri="{FF2B5EF4-FFF2-40B4-BE49-F238E27FC236}">
                    <a16:creationId xmlns:a16="http://schemas.microsoft.com/office/drawing/2014/main" id="{B3616973-F273-4749-8BAE-B923B13EC369}"/>
                  </a:ext>
                </a:extLst>
              </p:cNvPr>
              <p:cNvSpPr/>
              <p:nvPr/>
            </p:nvSpPr>
            <p:spPr>
              <a:xfrm rot="5400000">
                <a:off x="1635799" y="4794265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48;p13">
              <a:extLst>
                <a:ext uri="{FF2B5EF4-FFF2-40B4-BE49-F238E27FC236}">
                  <a16:creationId xmlns:a16="http://schemas.microsoft.com/office/drawing/2014/main" id="{BD35275B-D166-4446-B0E7-CE8669D21498}"/>
                </a:ext>
              </a:extLst>
            </p:cNvPr>
            <p:cNvGrpSpPr/>
            <p:nvPr/>
          </p:nvGrpSpPr>
          <p:grpSpPr>
            <a:xfrm>
              <a:off x="3101681" y="3337806"/>
              <a:ext cx="354217" cy="988427"/>
              <a:chOff x="3101681" y="3337806"/>
              <a:chExt cx="313800" cy="861900"/>
            </a:xfrm>
          </p:grpSpPr>
          <p:sp>
            <p:nvSpPr>
              <p:cNvPr id="209" name="Google Shape;126;p13">
                <a:extLst>
                  <a:ext uri="{FF2B5EF4-FFF2-40B4-BE49-F238E27FC236}">
                    <a16:creationId xmlns:a16="http://schemas.microsoft.com/office/drawing/2014/main" id="{4A20E402-DDC3-40D2-BBF6-61B966D96806}"/>
                  </a:ext>
                </a:extLst>
              </p:cNvPr>
              <p:cNvSpPr/>
              <p:nvPr/>
            </p:nvSpPr>
            <p:spPr>
              <a:xfrm>
                <a:off x="3101681" y="3337806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149;p13">
                <a:extLst>
                  <a:ext uri="{FF2B5EF4-FFF2-40B4-BE49-F238E27FC236}">
                    <a16:creationId xmlns:a16="http://schemas.microsoft.com/office/drawing/2014/main" id="{E046CC50-0A10-4FDE-B1F7-84CACFD77352}"/>
                  </a:ext>
                </a:extLst>
              </p:cNvPr>
              <p:cNvSpPr/>
              <p:nvPr/>
            </p:nvSpPr>
            <p:spPr>
              <a:xfrm rot="5400000">
                <a:off x="3179643" y="3479248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150;p13">
                <a:extLst>
                  <a:ext uri="{FF2B5EF4-FFF2-40B4-BE49-F238E27FC236}">
                    <a16:creationId xmlns:a16="http://schemas.microsoft.com/office/drawing/2014/main" id="{AE70C6AB-23AD-4A06-BF33-B028B2226AC5}"/>
                  </a:ext>
                </a:extLst>
              </p:cNvPr>
              <p:cNvSpPr/>
              <p:nvPr/>
            </p:nvSpPr>
            <p:spPr>
              <a:xfrm rot="5400000">
                <a:off x="3179643" y="3712936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151;p13">
                <a:extLst>
                  <a:ext uri="{FF2B5EF4-FFF2-40B4-BE49-F238E27FC236}">
                    <a16:creationId xmlns:a16="http://schemas.microsoft.com/office/drawing/2014/main" id="{4D4FCB1D-8A3F-4C33-979E-12193887EA69}"/>
                  </a:ext>
                </a:extLst>
              </p:cNvPr>
              <p:cNvSpPr/>
              <p:nvPr/>
            </p:nvSpPr>
            <p:spPr>
              <a:xfrm rot="5400000">
                <a:off x="3179643" y="3949411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152;p13">
              <a:extLst>
                <a:ext uri="{FF2B5EF4-FFF2-40B4-BE49-F238E27FC236}">
                  <a16:creationId xmlns:a16="http://schemas.microsoft.com/office/drawing/2014/main" id="{F28C1E7C-BF1C-49A5-86FB-F3123CC06C44}"/>
                </a:ext>
              </a:extLst>
            </p:cNvPr>
            <p:cNvSpPr txBox="1"/>
            <p:nvPr/>
          </p:nvSpPr>
          <p:spPr>
            <a:xfrm>
              <a:off x="160491" y="2638425"/>
              <a:ext cx="1432125" cy="6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r>
                <a:rPr lang="en-IN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“citrus”</a:t>
              </a:r>
              <a:endParaRPr lang="en-US" sz="2400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5" name="Google Shape;153;p13">
              <a:extLst>
                <a:ext uri="{FF2B5EF4-FFF2-40B4-BE49-F238E27FC236}">
                  <a16:creationId xmlns:a16="http://schemas.microsoft.com/office/drawing/2014/main" id="{F2CC1104-067D-48BB-9637-EA82DE65A919}"/>
                </a:ext>
              </a:extLst>
            </p:cNvPr>
            <p:cNvSpPr txBox="1"/>
            <p:nvPr/>
          </p:nvSpPr>
          <p:spPr>
            <a:xfrm>
              <a:off x="189629" y="4242070"/>
              <a:ext cx="1431000" cy="6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r>
                <a:rPr lang="en-IN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“fruits”</a:t>
              </a:r>
              <a:endParaRPr lang="en-US" sz="2400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6" name="Google Shape;154;p13">
              <a:extLst>
                <a:ext uri="{FF2B5EF4-FFF2-40B4-BE49-F238E27FC236}">
                  <a16:creationId xmlns:a16="http://schemas.microsoft.com/office/drawing/2014/main" id="{505A4721-BC02-486D-A41F-0DFB55CB92BA}"/>
                </a:ext>
              </a:extLst>
            </p:cNvPr>
            <p:cNvSpPr/>
            <p:nvPr/>
          </p:nvSpPr>
          <p:spPr>
            <a:xfrm>
              <a:off x="2586069" y="3486371"/>
              <a:ext cx="371072" cy="223812"/>
            </a:xfrm>
            <a:custGeom>
              <a:avLst/>
              <a:gdLst/>
              <a:ahLst/>
              <a:cxnLst/>
              <a:rect l="l" t="t" r="r" b="b"/>
              <a:pathLst>
                <a:path w="28566" h="10923" extrusionOk="0">
                  <a:moveTo>
                    <a:pt x="0" y="10923"/>
                  </a:moveTo>
                  <a:lnTo>
                    <a:pt x="17644" y="10923"/>
                  </a:lnTo>
                  <a:lnTo>
                    <a:pt x="28566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207" name="Google Shape;155;p13">
              <a:extLst>
                <a:ext uri="{FF2B5EF4-FFF2-40B4-BE49-F238E27FC236}">
                  <a16:creationId xmlns:a16="http://schemas.microsoft.com/office/drawing/2014/main" id="{31D08C63-8274-4462-A381-3CEA5495190E}"/>
                </a:ext>
              </a:extLst>
            </p:cNvPr>
            <p:cNvCxnSpPr>
              <a:stCxn id="136" idx="6"/>
              <a:endCxn id="126" idx="1"/>
            </p:cNvCxnSpPr>
            <p:nvPr/>
          </p:nvCxnSpPr>
          <p:spPr>
            <a:xfrm rot="10800000" flipH="1">
              <a:off x="2481856" y="3831923"/>
              <a:ext cx="619800" cy="9000"/>
            </a:xfrm>
            <a:prstGeom prst="straightConnector1">
              <a:avLst/>
            </a:prstGeom>
            <a:noFill/>
            <a:ln w="38100" cap="flat" cmpd="sng">
              <a:solidFill>
                <a:srgbClr val="84B4E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08" name="Google Shape;156;p13">
              <a:extLst>
                <a:ext uri="{FF2B5EF4-FFF2-40B4-BE49-F238E27FC236}">
                  <a16:creationId xmlns:a16="http://schemas.microsoft.com/office/drawing/2014/main" id="{B288DA70-DB65-48ED-B4F0-3D6782C3E33C}"/>
                </a:ext>
              </a:extLst>
            </p:cNvPr>
            <p:cNvCxnSpPr>
              <a:stCxn id="144" idx="3"/>
              <a:endCxn id="136" idx="3"/>
            </p:cNvCxnSpPr>
            <p:nvPr/>
          </p:nvCxnSpPr>
          <p:spPr>
            <a:xfrm rot="10800000" flipH="1">
              <a:off x="1871637" y="3920010"/>
              <a:ext cx="405000" cy="693600"/>
            </a:xfrm>
            <a:prstGeom prst="straightConnector1">
              <a:avLst/>
            </a:prstGeom>
            <a:noFill/>
            <a:ln w="38100" cap="flat" cmpd="sng">
              <a:solidFill>
                <a:srgbClr val="84B4E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39" name="Google Shape;121;p13">
            <a:extLst>
              <a:ext uri="{FF2B5EF4-FFF2-40B4-BE49-F238E27FC236}">
                <a16:creationId xmlns:a16="http://schemas.microsoft.com/office/drawing/2014/main" id="{67C56CD2-E4DC-4E2A-9DE0-9E62163D0905}"/>
              </a:ext>
            </a:extLst>
          </p:cNvPr>
          <p:cNvGrpSpPr/>
          <p:nvPr/>
        </p:nvGrpSpPr>
        <p:grpSpPr>
          <a:xfrm>
            <a:off x="7600175" y="4010517"/>
            <a:ext cx="352805" cy="989978"/>
            <a:chOff x="1249700" y="2261902"/>
            <a:chExt cx="313800" cy="861900"/>
          </a:xfrm>
        </p:grpSpPr>
        <p:sp>
          <p:nvSpPr>
            <p:cNvPr id="222" name="Google Shape;122;p13">
              <a:extLst>
                <a:ext uri="{FF2B5EF4-FFF2-40B4-BE49-F238E27FC236}">
                  <a16:creationId xmlns:a16="http://schemas.microsoft.com/office/drawing/2014/main" id="{2D4C60F6-04A5-4206-A6C0-FD7615D03410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08;p13">
              <a:extLst>
                <a:ext uri="{FF2B5EF4-FFF2-40B4-BE49-F238E27FC236}">
                  <a16:creationId xmlns:a16="http://schemas.microsoft.com/office/drawing/2014/main" id="{FD24B082-3896-4D74-8062-E1536E75F1F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14;p13">
              <a:extLst>
                <a:ext uri="{FF2B5EF4-FFF2-40B4-BE49-F238E27FC236}">
                  <a16:creationId xmlns:a16="http://schemas.microsoft.com/office/drawing/2014/main" id="{110C5450-E875-48C3-886E-6ECD64D0C10A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23;p13">
              <a:extLst>
                <a:ext uri="{FF2B5EF4-FFF2-40B4-BE49-F238E27FC236}">
                  <a16:creationId xmlns:a16="http://schemas.microsoft.com/office/drawing/2014/main" id="{90FF685F-31F3-4119-9368-A1C32FDC9F92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D946AC-D4AE-4705-8F9A-ED6FE002BDAF}"/>
                  </a:ext>
                </a:extLst>
              </p:cNvPr>
              <p:cNvSpPr/>
              <p:nvPr/>
            </p:nvSpPr>
            <p:spPr>
              <a:xfrm>
                <a:off x="7289573" y="3529322"/>
                <a:ext cx="1135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D946AC-D4AE-4705-8F9A-ED6FE002B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573" y="3529322"/>
                <a:ext cx="113582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BD73B0-252F-444D-8484-4678838FFE92}"/>
                  </a:ext>
                </a:extLst>
              </p:cNvPr>
              <p:cNvSpPr/>
              <p:nvPr/>
            </p:nvSpPr>
            <p:spPr>
              <a:xfrm>
                <a:off x="4967258" y="4934907"/>
                <a:ext cx="6110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BD73B0-252F-444D-8484-4678838FF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258" y="4934907"/>
                <a:ext cx="6110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9BF8FE-7291-4FBD-9B7D-94FD568D3B93}"/>
                  </a:ext>
                </a:extLst>
              </p:cNvPr>
              <p:cNvSpPr/>
              <p:nvPr/>
            </p:nvSpPr>
            <p:spPr>
              <a:xfrm>
                <a:off x="2647220" y="3596172"/>
                <a:ext cx="412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9BF8FE-7291-4FBD-9B7D-94FD568D3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220" y="3596172"/>
                <a:ext cx="41229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6DF5E33-5802-4168-983A-72F10BF0B7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3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68"/>
    </mc:Choice>
    <mc:Fallback xmlns="">
      <p:transition spd="slow" advTm="35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4A8EAFA-A5DE-4930-BA40-2CEB00E725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80" y="1010702"/>
                <a:ext cx="9138020" cy="1771257"/>
              </a:xfrm>
              <a:prstGeom prst="rect">
                <a:avLst/>
              </a:prstGeom>
            </p:spPr>
            <p:txBody>
              <a:bodyPr vert="horz" lIns="91440" tIns="45720" rIns="91440" bIns="45720" rtlCol="0" anchor="t" anchorCtr="0">
                <a:noAutofit/>
              </a:bodyPr>
              <a:lstStyle/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IN" sz="2800" kern="0" dirty="0">
                    <a:solidFill>
                      <a:schemeClr val="bg1"/>
                    </a:solidFill>
                  </a:rPr>
                  <a:t> 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Final features fine-tuned through a residual block</a:t>
                </a:r>
                <a:endParaRPr lang="en-GB" sz="2800" kern="0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Spectral regularization ensures that </a:t>
                </a:r>
                <a14:m>
                  <m:oMath xmlns:m="http://schemas.openxmlformats.org/officeDocument/2006/math">
                    <m:r>
                      <a:rPr lang="en-IN" sz="2800" b="1" i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IN" sz="2800" b="1" i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IN" sz="2800" b="1" i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doesn’t lie too far away from     thereby shortlisting the hardest -</a:t>
                </a:r>
                <a:r>
                  <a:rPr lang="en-US" sz="2800" kern="0" dirty="0" err="1">
                    <a:solidFill>
                      <a:schemeClr val="bg1"/>
                    </a:solidFill>
                    <a:ea typeface="+mn-lt"/>
                    <a:cs typeface="+mn-lt"/>
                  </a:rPr>
                  <a:t>ve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labels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4A8EAFA-A5DE-4930-BA40-2CEB00E72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0" y="1010702"/>
                <a:ext cx="9138020" cy="1771257"/>
              </a:xfrm>
              <a:prstGeom prst="rect">
                <a:avLst/>
              </a:prstGeom>
              <a:blipFill>
                <a:blip r:embed="rId5"/>
                <a:stretch>
                  <a:fillRect l="-1401" t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3">
            <a:extLst>
              <a:ext uri="{FF2B5EF4-FFF2-40B4-BE49-F238E27FC236}">
                <a16:creationId xmlns:a16="http://schemas.microsoft.com/office/drawing/2014/main" id="{073A61E1-019A-4862-9551-E8531888E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22A006-D50E-4883-BBFA-9524013F0049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Astec</a:t>
            </a:r>
            <a:r>
              <a:rPr lang="en-GB">
                <a:solidFill>
                  <a:schemeClr val="bg1"/>
                </a:solidFill>
                <a:cs typeface="Calibri"/>
              </a:rPr>
              <a:t> Final Features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" name="Google Shape;121;p13">
            <a:extLst>
              <a:ext uri="{FF2B5EF4-FFF2-40B4-BE49-F238E27FC236}">
                <a16:creationId xmlns:a16="http://schemas.microsoft.com/office/drawing/2014/main" id="{74FC235B-206D-4592-B85D-92DD64ADEDA0}"/>
              </a:ext>
            </a:extLst>
          </p:cNvPr>
          <p:cNvGrpSpPr/>
          <p:nvPr/>
        </p:nvGrpSpPr>
        <p:grpSpPr>
          <a:xfrm>
            <a:off x="7252513" y="4019361"/>
            <a:ext cx="352805" cy="989978"/>
            <a:chOff x="1249700" y="2261902"/>
            <a:chExt cx="313800" cy="861900"/>
          </a:xfrm>
        </p:grpSpPr>
        <p:sp>
          <p:nvSpPr>
            <p:cNvPr id="70" name="Google Shape;122;p13">
              <a:extLst>
                <a:ext uri="{FF2B5EF4-FFF2-40B4-BE49-F238E27FC236}">
                  <a16:creationId xmlns:a16="http://schemas.microsoft.com/office/drawing/2014/main" id="{41B7730D-DB6F-4880-80BD-800FBC80E2BA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08;p13">
              <a:extLst>
                <a:ext uri="{FF2B5EF4-FFF2-40B4-BE49-F238E27FC236}">
                  <a16:creationId xmlns:a16="http://schemas.microsoft.com/office/drawing/2014/main" id="{9A2C92CA-C2FE-4549-A351-FD2ED177E8F9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4;p13">
              <a:extLst>
                <a:ext uri="{FF2B5EF4-FFF2-40B4-BE49-F238E27FC236}">
                  <a16:creationId xmlns:a16="http://schemas.microsoft.com/office/drawing/2014/main" id="{70F97923-107D-4B2C-873F-C84DB291496D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23;p13">
              <a:extLst>
                <a:ext uri="{FF2B5EF4-FFF2-40B4-BE49-F238E27FC236}">
                  <a16:creationId xmlns:a16="http://schemas.microsoft.com/office/drawing/2014/main" id="{367F83C1-902D-4F38-B72C-07B5A1BFBD65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" name="Google Shape;124;p13">
            <a:extLst>
              <a:ext uri="{FF2B5EF4-FFF2-40B4-BE49-F238E27FC236}">
                <a16:creationId xmlns:a16="http://schemas.microsoft.com/office/drawing/2014/main" id="{9089628A-6BF9-45F8-A606-F35DA6484D96}"/>
              </a:ext>
            </a:extLst>
          </p:cNvPr>
          <p:cNvCxnSpPr/>
          <p:nvPr/>
        </p:nvCxnSpPr>
        <p:spPr>
          <a:xfrm>
            <a:off x="6857078" y="4514264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135;p13">
            <a:extLst>
              <a:ext uri="{FF2B5EF4-FFF2-40B4-BE49-F238E27FC236}">
                <a16:creationId xmlns:a16="http://schemas.microsoft.com/office/drawing/2014/main" id="{67365F28-7CCE-4D49-81A0-D0940AFC76CE}"/>
              </a:ext>
            </a:extLst>
          </p:cNvPr>
          <p:cNvSpPr/>
          <p:nvPr/>
        </p:nvSpPr>
        <p:spPr>
          <a:xfrm>
            <a:off x="2851156" y="4409380"/>
            <a:ext cx="240300" cy="223800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136;p13">
            <a:extLst>
              <a:ext uri="{FF2B5EF4-FFF2-40B4-BE49-F238E27FC236}">
                <a16:creationId xmlns:a16="http://schemas.microsoft.com/office/drawing/2014/main" id="{FE1F1DF2-31EB-477F-B9E8-04D98F65D933}"/>
              </a:ext>
            </a:extLst>
          </p:cNvPr>
          <p:cNvGrpSpPr/>
          <p:nvPr/>
        </p:nvGrpSpPr>
        <p:grpSpPr>
          <a:xfrm>
            <a:off x="2167712" y="3293659"/>
            <a:ext cx="313800" cy="861900"/>
            <a:chOff x="1249700" y="2261902"/>
            <a:chExt cx="313800" cy="861900"/>
          </a:xfrm>
        </p:grpSpPr>
        <p:sp>
          <p:nvSpPr>
            <p:cNvPr id="82" name="Google Shape;137;p13">
              <a:extLst>
                <a:ext uri="{FF2B5EF4-FFF2-40B4-BE49-F238E27FC236}">
                  <a16:creationId xmlns:a16="http://schemas.microsoft.com/office/drawing/2014/main" id="{70E2EC99-16AB-47AA-97D5-3182200AA00D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38;p13">
              <a:extLst>
                <a:ext uri="{FF2B5EF4-FFF2-40B4-BE49-F238E27FC236}">
                  <a16:creationId xmlns:a16="http://schemas.microsoft.com/office/drawing/2014/main" id="{50B9D47D-18CE-4C9D-BBA7-99D9408AE816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39;p13">
              <a:extLst>
                <a:ext uri="{FF2B5EF4-FFF2-40B4-BE49-F238E27FC236}">
                  <a16:creationId xmlns:a16="http://schemas.microsoft.com/office/drawing/2014/main" id="{8E1F8612-ED73-4CD8-909B-BAE7A9CE724E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40;p13">
              <a:extLst>
                <a:ext uri="{FF2B5EF4-FFF2-40B4-BE49-F238E27FC236}">
                  <a16:creationId xmlns:a16="http://schemas.microsoft.com/office/drawing/2014/main" id="{D69F088B-B045-4398-9589-2E5763E2FFA0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" name="Google Shape;141;p13">
            <a:extLst>
              <a:ext uri="{FF2B5EF4-FFF2-40B4-BE49-F238E27FC236}">
                <a16:creationId xmlns:a16="http://schemas.microsoft.com/office/drawing/2014/main" id="{7FD16F97-3E3F-4637-8C5A-976781EAEDE2}"/>
              </a:ext>
            </a:extLst>
          </p:cNvPr>
          <p:cNvCxnSpPr/>
          <p:nvPr/>
        </p:nvCxnSpPr>
        <p:spPr>
          <a:xfrm>
            <a:off x="2481512" y="3724609"/>
            <a:ext cx="404700" cy="717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2" name="Google Shape;142;p13">
            <a:extLst>
              <a:ext uri="{FF2B5EF4-FFF2-40B4-BE49-F238E27FC236}">
                <a16:creationId xmlns:a16="http://schemas.microsoft.com/office/drawing/2014/main" id="{4CACB66C-E9BD-4CDE-A94A-A86B848ED5C7}"/>
              </a:ext>
            </a:extLst>
          </p:cNvPr>
          <p:cNvGrpSpPr/>
          <p:nvPr/>
        </p:nvGrpSpPr>
        <p:grpSpPr>
          <a:xfrm>
            <a:off x="2167437" y="4863017"/>
            <a:ext cx="313800" cy="861900"/>
            <a:chOff x="1249700" y="2261902"/>
            <a:chExt cx="313800" cy="861900"/>
          </a:xfrm>
        </p:grpSpPr>
        <p:sp>
          <p:nvSpPr>
            <p:cNvPr id="90" name="Google Shape;143;p13">
              <a:extLst>
                <a:ext uri="{FF2B5EF4-FFF2-40B4-BE49-F238E27FC236}">
                  <a16:creationId xmlns:a16="http://schemas.microsoft.com/office/drawing/2014/main" id="{0B23E72F-57DC-41B4-A9FA-59E77C268A55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44;p13">
              <a:extLst>
                <a:ext uri="{FF2B5EF4-FFF2-40B4-BE49-F238E27FC236}">
                  <a16:creationId xmlns:a16="http://schemas.microsoft.com/office/drawing/2014/main" id="{1E1906B9-1EEA-4967-B391-88B916F124C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45;p13">
              <a:extLst>
                <a:ext uri="{FF2B5EF4-FFF2-40B4-BE49-F238E27FC236}">
                  <a16:creationId xmlns:a16="http://schemas.microsoft.com/office/drawing/2014/main" id="{ED02338A-9B6C-48BD-B782-2E8F99EE8A61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46;p13">
              <a:extLst>
                <a:ext uri="{FF2B5EF4-FFF2-40B4-BE49-F238E27FC236}">
                  <a16:creationId xmlns:a16="http://schemas.microsoft.com/office/drawing/2014/main" id="{50E67156-D1B8-4584-990A-23A47BB33020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47;p13">
            <a:extLst>
              <a:ext uri="{FF2B5EF4-FFF2-40B4-BE49-F238E27FC236}">
                <a16:creationId xmlns:a16="http://schemas.microsoft.com/office/drawing/2014/main" id="{3D1C0E41-6DC4-43C7-8D25-C02722AD89DE}"/>
              </a:ext>
            </a:extLst>
          </p:cNvPr>
          <p:cNvGrpSpPr/>
          <p:nvPr/>
        </p:nvGrpSpPr>
        <p:grpSpPr>
          <a:xfrm>
            <a:off x="3711281" y="4018163"/>
            <a:ext cx="354217" cy="988427"/>
            <a:chOff x="1249700" y="2261902"/>
            <a:chExt cx="313800" cy="861900"/>
          </a:xfrm>
        </p:grpSpPr>
        <p:sp>
          <p:nvSpPr>
            <p:cNvPr id="96" name="Google Shape;126;p13">
              <a:extLst>
                <a:ext uri="{FF2B5EF4-FFF2-40B4-BE49-F238E27FC236}">
                  <a16:creationId xmlns:a16="http://schemas.microsoft.com/office/drawing/2014/main" id="{5C420B4C-D2F1-47DE-ACF2-C88D13A5F872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48;p13">
              <a:extLst>
                <a:ext uri="{FF2B5EF4-FFF2-40B4-BE49-F238E27FC236}">
                  <a16:creationId xmlns:a16="http://schemas.microsoft.com/office/drawing/2014/main" id="{67A24375-E373-4292-A8F0-147C219A8F6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49;p13">
              <a:extLst>
                <a:ext uri="{FF2B5EF4-FFF2-40B4-BE49-F238E27FC236}">
                  <a16:creationId xmlns:a16="http://schemas.microsoft.com/office/drawing/2014/main" id="{15854A5F-4401-4E2D-A99D-0DF500E60F62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50;p13">
              <a:extLst>
                <a:ext uri="{FF2B5EF4-FFF2-40B4-BE49-F238E27FC236}">
                  <a16:creationId xmlns:a16="http://schemas.microsoft.com/office/drawing/2014/main" id="{C2EBF27C-3D82-4CAC-BD9B-56FB32992BC6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151;p13">
            <a:extLst>
              <a:ext uri="{FF2B5EF4-FFF2-40B4-BE49-F238E27FC236}">
                <a16:creationId xmlns:a16="http://schemas.microsoft.com/office/drawing/2014/main" id="{978CE5D7-4FDC-4B5F-9672-6876C11DC2F2}"/>
              </a:ext>
            </a:extLst>
          </p:cNvPr>
          <p:cNvSpPr txBox="1"/>
          <p:nvPr/>
        </p:nvSpPr>
        <p:spPr>
          <a:xfrm>
            <a:off x="731286" y="3369943"/>
            <a:ext cx="1689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52;p13">
            <a:extLst>
              <a:ext uri="{FF2B5EF4-FFF2-40B4-BE49-F238E27FC236}">
                <a16:creationId xmlns:a16="http://schemas.microsoft.com/office/drawing/2014/main" id="{586DE8D8-2FAD-4B15-8A40-28EAC1DC8E8D}"/>
              </a:ext>
            </a:extLst>
          </p:cNvPr>
          <p:cNvSpPr txBox="1"/>
          <p:nvPr/>
        </p:nvSpPr>
        <p:spPr>
          <a:xfrm>
            <a:off x="738247" y="5017827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53;p13">
            <a:extLst>
              <a:ext uri="{FF2B5EF4-FFF2-40B4-BE49-F238E27FC236}">
                <a16:creationId xmlns:a16="http://schemas.microsoft.com/office/drawing/2014/main" id="{A825786B-A75A-4D93-B95C-C536E853B8C8}"/>
              </a:ext>
            </a:extLst>
          </p:cNvPr>
          <p:cNvSpPr/>
          <p:nvPr/>
        </p:nvSpPr>
        <p:spPr>
          <a:xfrm>
            <a:off x="3225227" y="42862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29" name="Google Shape;154;p13">
            <a:extLst>
              <a:ext uri="{FF2B5EF4-FFF2-40B4-BE49-F238E27FC236}">
                <a16:creationId xmlns:a16="http://schemas.microsoft.com/office/drawing/2014/main" id="{6E1586B6-D014-4AD7-8F0B-EB1679B0C80E}"/>
              </a:ext>
            </a:extLst>
          </p:cNvPr>
          <p:cNvCxnSpPr/>
          <p:nvPr/>
        </p:nvCxnSpPr>
        <p:spPr>
          <a:xfrm rot="10800000" flipH="1">
            <a:off x="3091456" y="4512280"/>
            <a:ext cx="619800" cy="90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0" name="Google Shape;155;p13">
            <a:extLst>
              <a:ext uri="{FF2B5EF4-FFF2-40B4-BE49-F238E27FC236}">
                <a16:creationId xmlns:a16="http://schemas.microsoft.com/office/drawing/2014/main" id="{10E3452B-55D0-49CF-A221-034BA9423F5B}"/>
              </a:ext>
            </a:extLst>
          </p:cNvPr>
          <p:cNvCxnSpPr/>
          <p:nvPr/>
        </p:nvCxnSpPr>
        <p:spPr>
          <a:xfrm rot="10800000" flipH="1">
            <a:off x="2481237" y="4600367"/>
            <a:ext cx="405000" cy="693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" name="Google Shape;99;p13">
            <a:extLst>
              <a:ext uri="{FF2B5EF4-FFF2-40B4-BE49-F238E27FC236}">
                <a16:creationId xmlns:a16="http://schemas.microsoft.com/office/drawing/2014/main" id="{D6C2B414-C7C0-435A-8711-3C57834BD65E}"/>
              </a:ext>
            </a:extLst>
          </p:cNvPr>
          <p:cNvGrpSpPr/>
          <p:nvPr/>
        </p:nvGrpSpPr>
        <p:grpSpPr>
          <a:xfrm>
            <a:off x="4777436" y="3877205"/>
            <a:ext cx="1051725" cy="1277808"/>
            <a:chOff x="3604514" y="3194996"/>
            <a:chExt cx="641100" cy="836700"/>
          </a:xfrm>
        </p:grpSpPr>
        <p:sp>
          <p:nvSpPr>
            <p:cNvPr id="53" name="Google Shape;100;p13">
              <a:extLst>
                <a:ext uri="{FF2B5EF4-FFF2-40B4-BE49-F238E27FC236}">
                  <a16:creationId xmlns:a16="http://schemas.microsoft.com/office/drawing/2014/main" id="{5B7C9728-D8A7-4435-94FF-C4EDF2E7A00D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" name="Google Shape;101;p13">
              <a:extLst>
                <a:ext uri="{FF2B5EF4-FFF2-40B4-BE49-F238E27FC236}">
                  <a16:creationId xmlns:a16="http://schemas.microsoft.com/office/drawing/2014/main" id="{49D3EF1A-EA4A-4C79-8856-D38AE59725B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19;p13">
            <a:extLst>
              <a:ext uri="{FF2B5EF4-FFF2-40B4-BE49-F238E27FC236}">
                <a16:creationId xmlns:a16="http://schemas.microsoft.com/office/drawing/2014/main" id="{B2D6D03D-C753-4AAE-A568-A00DAB94346C}"/>
              </a:ext>
            </a:extLst>
          </p:cNvPr>
          <p:cNvSpPr/>
          <p:nvPr/>
        </p:nvSpPr>
        <p:spPr>
          <a:xfrm>
            <a:off x="6532400" y="4356066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120;p13">
            <a:extLst>
              <a:ext uri="{FF2B5EF4-FFF2-40B4-BE49-F238E27FC236}">
                <a16:creationId xmlns:a16="http://schemas.microsoft.com/office/drawing/2014/main" id="{26BB793D-BDE3-43DD-9D37-E51E7F3A63C4}"/>
              </a:ext>
            </a:extLst>
          </p:cNvPr>
          <p:cNvCxnSpPr/>
          <p:nvPr/>
        </p:nvCxnSpPr>
        <p:spPr>
          <a:xfrm>
            <a:off x="5829159" y="4516109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" name="Google Shape;125;p13">
            <a:extLst>
              <a:ext uri="{FF2B5EF4-FFF2-40B4-BE49-F238E27FC236}">
                <a16:creationId xmlns:a16="http://schemas.microsoft.com/office/drawing/2014/main" id="{C5CF90B2-319E-42DD-AA60-165B05DA1EC4}"/>
              </a:ext>
            </a:extLst>
          </p:cNvPr>
          <p:cNvCxnSpPr/>
          <p:nvPr/>
        </p:nvCxnSpPr>
        <p:spPr>
          <a:xfrm rot="10800000" flipH="1">
            <a:off x="4095420" y="4356128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" name="Google Shape;156;p13">
            <a:extLst>
              <a:ext uri="{FF2B5EF4-FFF2-40B4-BE49-F238E27FC236}">
                <a16:creationId xmlns:a16="http://schemas.microsoft.com/office/drawing/2014/main" id="{9B767EF2-593A-4DBB-B695-2AADC1922063}"/>
              </a:ext>
            </a:extLst>
          </p:cNvPr>
          <p:cNvCxnSpPr/>
          <p:nvPr/>
        </p:nvCxnSpPr>
        <p:spPr>
          <a:xfrm>
            <a:off x="4095420" y="4514228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7" name="Google Shape;153;p13">
            <a:extLst>
              <a:ext uri="{FF2B5EF4-FFF2-40B4-BE49-F238E27FC236}">
                <a16:creationId xmlns:a16="http://schemas.microsoft.com/office/drawing/2014/main" id="{156BA71B-9552-4B80-AE3A-92A7A8765ABA}"/>
              </a:ext>
            </a:extLst>
          </p:cNvPr>
          <p:cNvSpPr/>
          <p:nvPr/>
        </p:nvSpPr>
        <p:spPr>
          <a:xfrm>
            <a:off x="6054152" y="42862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9291AB-B14F-4FBF-8431-873C77B4635F}"/>
                  </a:ext>
                </a:extLst>
              </p:cNvPr>
              <p:cNvSpPr/>
              <p:nvPr/>
            </p:nvSpPr>
            <p:spPr>
              <a:xfrm>
                <a:off x="3698718" y="3564801"/>
                <a:ext cx="412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9291AB-B14F-4FBF-8431-873C77B46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718" y="3564801"/>
                <a:ext cx="41229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25A7066-73CB-4AD6-B36F-FB9230E78BD5}"/>
                  </a:ext>
                </a:extLst>
              </p:cNvPr>
              <p:cNvSpPr/>
              <p:nvPr/>
            </p:nvSpPr>
            <p:spPr>
              <a:xfrm>
                <a:off x="6941911" y="3578461"/>
                <a:ext cx="1135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25A7066-73CB-4AD6-B36F-FB9230E78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11" y="3578461"/>
                <a:ext cx="11358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29B64F-F3E5-431B-8561-075301D056F4}"/>
                  </a:ext>
                </a:extLst>
              </p:cNvPr>
              <p:cNvSpPr/>
              <p:nvPr/>
            </p:nvSpPr>
            <p:spPr>
              <a:xfrm>
                <a:off x="4472018" y="5343362"/>
                <a:ext cx="2259016" cy="1324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IN" sz="20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IN" sz="2000" b="0" i="0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000" b="0" i="0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IN" sz="2000" b="0" i="1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0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  <m:r>
                            <a:rPr lang="en-IN" sz="2000" b="1" i="1" ker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  <m:oMath xmlns:m="http://schemas.openxmlformats.org/officeDocument/2006/math">
                      <m:f>
                        <m:fPr>
                          <m:ctrlPr>
                            <a:rPr lang="en-IN" sz="2000" b="1" i="1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 ker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000" b="1" i="1" kern="0">
                                  <a:solidFill>
                                    <a:sysClr val="window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1" kern="0">
                                  <a:solidFill>
                                    <a:sysClr val="window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IN" sz="2000" b="1" i="1" kern="0">
                                  <a:solidFill>
                                    <a:sysClr val="window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IN" sz="2000" b="1" i="1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IN" sz="2000" b="1" i="1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r>
                            <a:rPr lang="en-IN" sz="2000" b="1" i="1" ker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IN" sz="2000" b="1" i="1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  <m:r>
                        <a:rPr lang="en-IN" sz="2000" b="1" i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2000" b="1" i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000" b="1" i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</m:t>
                      </m:r>
                      <m:r>
                        <a:rPr lang="en-IN" sz="20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IN" sz="2000" b="1" i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000" b="1" i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000" b="0" kern="0" dirty="0">
                  <a:solidFill>
                    <a:sysClr val="window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29B64F-F3E5-431B-8561-075301D05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018" y="5343362"/>
                <a:ext cx="2259016" cy="13240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8F2B2C-F34E-4917-A9F7-BF4D8A66425E}"/>
                  </a:ext>
                </a:extLst>
              </p:cNvPr>
              <p:cNvSpPr/>
              <p:nvPr/>
            </p:nvSpPr>
            <p:spPr>
              <a:xfrm>
                <a:off x="2098153" y="1836043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8F2B2C-F34E-4917-A9F7-BF4D8A664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153" y="1836043"/>
                <a:ext cx="452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DC9463D7-A0BF-4E6F-91AE-A8B90F03A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3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87"/>
    </mc:Choice>
    <mc:Fallback xmlns="">
      <p:transition spd="slow" advTm="5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ne 3">
            <a:extLst>
              <a:ext uri="{FF2B5EF4-FFF2-40B4-BE49-F238E27FC236}">
                <a16:creationId xmlns:a16="http://schemas.microsoft.com/office/drawing/2014/main" id="{8464AC6A-3935-4D37-AF98-0430E769C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" name="Title 1">
            <a:extLst>
              <a:ext uri="{FF2B5EF4-FFF2-40B4-BE49-F238E27FC236}">
                <a16:creationId xmlns:a16="http://schemas.microsoft.com/office/drawing/2014/main" id="{41549C71-1D36-414E-9D5E-FDD8E4CB251A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"/>
              </a:rPr>
              <a:t>Joint Classifier Training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1" name="Google Shape;89;p13">
            <a:extLst>
              <a:ext uri="{FF2B5EF4-FFF2-40B4-BE49-F238E27FC236}">
                <a16:creationId xmlns:a16="http://schemas.microsoft.com/office/drawing/2014/main" id="{93EB726F-ABDF-40A4-BF83-C938C4F40FAC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90;p13">
            <a:extLst>
              <a:ext uri="{FF2B5EF4-FFF2-40B4-BE49-F238E27FC236}">
                <a16:creationId xmlns:a16="http://schemas.microsoft.com/office/drawing/2014/main" id="{8D0D2BBF-DFE3-47C5-AAFB-F01BA560D7CD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91;p13">
            <a:extLst>
              <a:ext uri="{FF2B5EF4-FFF2-40B4-BE49-F238E27FC236}">
                <a16:creationId xmlns:a16="http://schemas.microsoft.com/office/drawing/2014/main" id="{F5CDE74B-D986-469A-A3B9-623985587FD0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92;p13">
            <a:extLst>
              <a:ext uri="{FF2B5EF4-FFF2-40B4-BE49-F238E27FC236}">
                <a16:creationId xmlns:a16="http://schemas.microsoft.com/office/drawing/2014/main" id="{4A5732A5-B5D5-4C1C-816F-35DD700113AC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93;p13">
            <a:extLst>
              <a:ext uri="{FF2B5EF4-FFF2-40B4-BE49-F238E27FC236}">
                <a16:creationId xmlns:a16="http://schemas.microsoft.com/office/drawing/2014/main" id="{E39D31EF-36A4-42D7-AC83-4AB8685A4327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94;p13">
            <a:extLst>
              <a:ext uri="{FF2B5EF4-FFF2-40B4-BE49-F238E27FC236}">
                <a16:creationId xmlns:a16="http://schemas.microsoft.com/office/drawing/2014/main" id="{2E4002E4-6568-425E-8264-5934E73F268A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95;p13">
            <a:extLst>
              <a:ext uri="{FF2B5EF4-FFF2-40B4-BE49-F238E27FC236}">
                <a16:creationId xmlns:a16="http://schemas.microsoft.com/office/drawing/2014/main" id="{DC3B4AC4-C539-4740-BC60-A695C3A20BC8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6E815411-9FC7-4539-965A-5FE703CE20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102;p13">
            <a:extLst>
              <a:ext uri="{FF2B5EF4-FFF2-40B4-BE49-F238E27FC236}">
                <a16:creationId xmlns:a16="http://schemas.microsoft.com/office/drawing/2014/main" id="{9D831213-F0D4-498E-9D17-11655BBE847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EE6ACC95-FBB1-4F53-BAA2-CB3C3CB7E91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104;p13">
            <a:extLst>
              <a:ext uri="{FF2B5EF4-FFF2-40B4-BE49-F238E27FC236}">
                <a16:creationId xmlns:a16="http://schemas.microsoft.com/office/drawing/2014/main" id="{666864B4-427B-4286-A82F-EF210134597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105;p13">
            <a:extLst>
              <a:ext uri="{FF2B5EF4-FFF2-40B4-BE49-F238E27FC236}">
                <a16:creationId xmlns:a16="http://schemas.microsoft.com/office/drawing/2014/main" id="{C0156A19-0123-45E2-884B-20805201D5F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5EC21D75-6334-4E03-96A9-ED6850DF534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107;p13">
            <a:extLst>
              <a:ext uri="{FF2B5EF4-FFF2-40B4-BE49-F238E27FC236}">
                <a16:creationId xmlns:a16="http://schemas.microsoft.com/office/drawing/2014/main" id="{D426C8F6-C9DD-4996-859F-59F8C5B1F404}"/>
              </a:ext>
            </a:extLst>
          </p:cNvPr>
          <p:cNvCxnSpPr/>
          <p:nvPr/>
        </p:nvCxnSpPr>
        <p:spPr>
          <a:xfrm rot="10800000" flipH="1">
            <a:off x="6108287" y="3641720"/>
            <a:ext cx="1848600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3" name="Google Shape;109;p13">
            <a:extLst>
              <a:ext uri="{FF2B5EF4-FFF2-40B4-BE49-F238E27FC236}">
                <a16:creationId xmlns:a16="http://schemas.microsoft.com/office/drawing/2014/main" id="{4C4BC132-0EF7-4A63-8A83-99062D191E31}"/>
              </a:ext>
            </a:extLst>
          </p:cNvPr>
          <p:cNvCxnSpPr/>
          <p:nvPr/>
        </p:nvCxnSpPr>
        <p:spPr>
          <a:xfrm>
            <a:off x="6108287" y="4400420"/>
            <a:ext cx="1848600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5" name="Google Shape;110;p13">
            <a:extLst>
              <a:ext uri="{FF2B5EF4-FFF2-40B4-BE49-F238E27FC236}">
                <a16:creationId xmlns:a16="http://schemas.microsoft.com/office/drawing/2014/main" id="{8B7B4A65-71D6-4F7C-9173-2D3004828EF0}"/>
              </a:ext>
            </a:extLst>
          </p:cNvPr>
          <p:cNvCxnSpPr/>
          <p:nvPr/>
        </p:nvCxnSpPr>
        <p:spPr>
          <a:xfrm>
            <a:off x="6108287" y="4400420"/>
            <a:ext cx="1811400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7" name="Google Shape;111;p13">
            <a:extLst>
              <a:ext uri="{FF2B5EF4-FFF2-40B4-BE49-F238E27FC236}">
                <a16:creationId xmlns:a16="http://schemas.microsoft.com/office/drawing/2014/main" id="{0B19C5F3-072B-46ED-AC0A-953981EF10E0}"/>
              </a:ext>
            </a:extLst>
          </p:cNvPr>
          <p:cNvCxnSpPr/>
          <p:nvPr/>
        </p:nvCxnSpPr>
        <p:spPr>
          <a:xfrm>
            <a:off x="6108287" y="4400420"/>
            <a:ext cx="1811400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9" name="Google Shape;112;p13">
            <a:extLst>
              <a:ext uri="{FF2B5EF4-FFF2-40B4-BE49-F238E27FC236}">
                <a16:creationId xmlns:a16="http://schemas.microsoft.com/office/drawing/2014/main" id="{27B643D5-B036-482B-872E-14A3391BFDD6}"/>
              </a:ext>
            </a:extLst>
          </p:cNvPr>
          <p:cNvCxnSpPr/>
          <p:nvPr/>
        </p:nvCxnSpPr>
        <p:spPr>
          <a:xfrm>
            <a:off x="6108287" y="4400420"/>
            <a:ext cx="1848600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" name="Google Shape;113;p13">
            <a:extLst>
              <a:ext uri="{FF2B5EF4-FFF2-40B4-BE49-F238E27FC236}">
                <a16:creationId xmlns:a16="http://schemas.microsoft.com/office/drawing/2014/main" id="{A0189949-6B5B-4ECD-BCC6-93919023A365}"/>
              </a:ext>
            </a:extLst>
          </p:cNvPr>
          <p:cNvCxnSpPr/>
          <p:nvPr/>
        </p:nvCxnSpPr>
        <p:spPr>
          <a:xfrm rot="10800000" flipH="1">
            <a:off x="6108287" y="3641634"/>
            <a:ext cx="1848600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3" name="Google Shape;115;p13">
            <a:extLst>
              <a:ext uri="{FF2B5EF4-FFF2-40B4-BE49-F238E27FC236}">
                <a16:creationId xmlns:a16="http://schemas.microsoft.com/office/drawing/2014/main" id="{1C307119-CA4B-4AB9-AAD4-0EA25468B902}"/>
              </a:ext>
            </a:extLst>
          </p:cNvPr>
          <p:cNvCxnSpPr/>
          <p:nvPr/>
        </p:nvCxnSpPr>
        <p:spPr>
          <a:xfrm rot="10800000" flipH="1">
            <a:off x="6108287" y="4518234"/>
            <a:ext cx="1848600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116;p13">
            <a:extLst>
              <a:ext uri="{FF2B5EF4-FFF2-40B4-BE49-F238E27FC236}">
                <a16:creationId xmlns:a16="http://schemas.microsoft.com/office/drawing/2014/main" id="{7D14328C-4F53-48EA-AEE3-52BC64826ABD}"/>
              </a:ext>
            </a:extLst>
          </p:cNvPr>
          <p:cNvCxnSpPr/>
          <p:nvPr/>
        </p:nvCxnSpPr>
        <p:spPr>
          <a:xfrm>
            <a:off x="6108287" y="4668834"/>
            <a:ext cx="1848600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7" name="Google Shape;117;p13">
            <a:extLst>
              <a:ext uri="{FF2B5EF4-FFF2-40B4-BE49-F238E27FC236}">
                <a16:creationId xmlns:a16="http://schemas.microsoft.com/office/drawing/2014/main" id="{3C10978C-1DC5-4E03-B583-69FA7E33886D}"/>
              </a:ext>
            </a:extLst>
          </p:cNvPr>
          <p:cNvCxnSpPr/>
          <p:nvPr/>
        </p:nvCxnSpPr>
        <p:spPr>
          <a:xfrm>
            <a:off x="6108287" y="4668834"/>
            <a:ext cx="1811400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9" name="Google Shape;118;p13">
            <a:extLst>
              <a:ext uri="{FF2B5EF4-FFF2-40B4-BE49-F238E27FC236}">
                <a16:creationId xmlns:a16="http://schemas.microsoft.com/office/drawing/2014/main" id="{874A7D4D-091B-40CE-B023-9E7E487DE591}"/>
              </a:ext>
            </a:extLst>
          </p:cNvPr>
          <p:cNvCxnSpPr/>
          <p:nvPr/>
        </p:nvCxnSpPr>
        <p:spPr>
          <a:xfrm>
            <a:off x="6108287" y="4668834"/>
            <a:ext cx="1848600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59" name="Google Shape;121;p13">
            <a:extLst>
              <a:ext uri="{FF2B5EF4-FFF2-40B4-BE49-F238E27FC236}">
                <a16:creationId xmlns:a16="http://schemas.microsoft.com/office/drawing/2014/main" id="{D23C28CF-3A11-4332-A35A-23CD4D47067C}"/>
              </a:ext>
            </a:extLst>
          </p:cNvPr>
          <p:cNvGrpSpPr/>
          <p:nvPr/>
        </p:nvGrpSpPr>
        <p:grpSpPr>
          <a:xfrm>
            <a:off x="5850977" y="4155433"/>
            <a:ext cx="352805" cy="989978"/>
            <a:chOff x="1249700" y="2261902"/>
            <a:chExt cx="313800" cy="861900"/>
          </a:xfrm>
        </p:grpSpPr>
        <p:sp>
          <p:nvSpPr>
            <p:cNvPr id="255" name="Google Shape;122;p13">
              <a:extLst>
                <a:ext uri="{FF2B5EF4-FFF2-40B4-BE49-F238E27FC236}">
                  <a16:creationId xmlns:a16="http://schemas.microsoft.com/office/drawing/2014/main" id="{50C0DE42-6D7D-4A07-936C-264270529AB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108;p13">
              <a:extLst>
                <a:ext uri="{FF2B5EF4-FFF2-40B4-BE49-F238E27FC236}">
                  <a16:creationId xmlns:a16="http://schemas.microsoft.com/office/drawing/2014/main" id="{A7274A8A-143A-4B4C-A02B-5B8977525AD6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114;p13">
              <a:extLst>
                <a:ext uri="{FF2B5EF4-FFF2-40B4-BE49-F238E27FC236}">
                  <a16:creationId xmlns:a16="http://schemas.microsoft.com/office/drawing/2014/main" id="{AA5DD2C9-7AEC-48F0-A87C-4FF22A8011B6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123;p13">
              <a:extLst>
                <a:ext uri="{FF2B5EF4-FFF2-40B4-BE49-F238E27FC236}">
                  <a16:creationId xmlns:a16="http://schemas.microsoft.com/office/drawing/2014/main" id="{6E423274-3EDB-41DA-9339-4095EF2B91DA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1" name="Google Shape;124;p13">
            <a:extLst>
              <a:ext uri="{FF2B5EF4-FFF2-40B4-BE49-F238E27FC236}">
                <a16:creationId xmlns:a16="http://schemas.microsoft.com/office/drawing/2014/main" id="{79904406-D91D-42BF-AE0B-EE333F103C80}"/>
              </a:ext>
            </a:extLst>
          </p:cNvPr>
          <p:cNvCxnSpPr/>
          <p:nvPr/>
        </p:nvCxnSpPr>
        <p:spPr>
          <a:xfrm>
            <a:off x="5455542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5" name="Google Shape;127;p13">
            <a:extLst>
              <a:ext uri="{FF2B5EF4-FFF2-40B4-BE49-F238E27FC236}">
                <a16:creationId xmlns:a16="http://schemas.microsoft.com/office/drawing/2014/main" id="{B76A4EEA-C4BB-4873-9A93-483F43D02FA1}"/>
              </a:ext>
            </a:extLst>
          </p:cNvPr>
          <p:cNvCxnSpPr/>
          <p:nvPr/>
        </p:nvCxnSpPr>
        <p:spPr>
          <a:xfrm rot="10800000" flipH="1">
            <a:off x="6108287" y="3632149"/>
            <a:ext cx="1811400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128;p13">
            <a:extLst>
              <a:ext uri="{FF2B5EF4-FFF2-40B4-BE49-F238E27FC236}">
                <a16:creationId xmlns:a16="http://schemas.microsoft.com/office/drawing/2014/main" id="{C43D4372-5A04-437C-AAB4-A3F5128EDD7C}"/>
              </a:ext>
            </a:extLst>
          </p:cNvPr>
          <p:cNvCxnSpPr/>
          <p:nvPr/>
        </p:nvCxnSpPr>
        <p:spPr>
          <a:xfrm rot="10800000" flipH="1">
            <a:off x="6108287" y="4499149"/>
            <a:ext cx="1848600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129;p13">
            <a:extLst>
              <a:ext uri="{FF2B5EF4-FFF2-40B4-BE49-F238E27FC236}">
                <a16:creationId xmlns:a16="http://schemas.microsoft.com/office/drawing/2014/main" id="{75EC5D5D-E321-494E-9D1A-3515178B2271}"/>
              </a:ext>
            </a:extLst>
          </p:cNvPr>
          <p:cNvCxnSpPr/>
          <p:nvPr/>
        </p:nvCxnSpPr>
        <p:spPr>
          <a:xfrm>
            <a:off x="6108287" y="4940449"/>
            <a:ext cx="1848600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1" name="Google Shape;130;p13">
            <a:extLst>
              <a:ext uri="{FF2B5EF4-FFF2-40B4-BE49-F238E27FC236}">
                <a16:creationId xmlns:a16="http://schemas.microsoft.com/office/drawing/2014/main" id="{A39D94B1-CE1B-47CD-B637-38739E7C6D3C}"/>
              </a:ext>
            </a:extLst>
          </p:cNvPr>
          <p:cNvCxnSpPr/>
          <p:nvPr/>
        </p:nvCxnSpPr>
        <p:spPr>
          <a:xfrm>
            <a:off x="6108287" y="4940449"/>
            <a:ext cx="1811400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3" name="Google Shape;131;p13">
            <a:extLst>
              <a:ext uri="{FF2B5EF4-FFF2-40B4-BE49-F238E27FC236}">
                <a16:creationId xmlns:a16="http://schemas.microsoft.com/office/drawing/2014/main" id="{D13BA9E8-2004-4E24-9D5D-8798BCB98B68}"/>
              </a:ext>
            </a:extLst>
          </p:cNvPr>
          <p:cNvCxnSpPr/>
          <p:nvPr/>
        </p:nvCxnSpPr>
        <p:spPr>
          <a:xfrm>
            <a:off x="6108287" y="4940449"/>
            <a:ext cx="1848600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5" name="Google Shape;132;p13">
            <a:extLst>
              <a:ext uri="{FF2B5EF4-FFF2-40B4-BE49-F238E27FC236}">
                <a16:creationId xmlns:a16="http://schemas.microsoft.com/office/drawing/2014/main" id="{69073E1E-D161-4065-9871-85E0C5D1AC96}"/>
              </a:ext>
            </a:extLst>
          </p:cNvPr>
          <p:cNvCxnSpPr/>
          <p:nvPr/>
        </p:nvCxnSpPr>
        <p:spPr>
          <a:xfrm rot="10800000" flipH="1">
            <a:off x="6108287" y="4080020"/>
            <a:ext cx="1848600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7" name="Google Shape;133;p13">
            <a:extLst>
              <a:ext uri="{FF2B5EF4-FFF2-40B4-BE49-F238E27FC236}">
                <a16:creationId xmlns:a16="http://schemas.microsoft.com/office/drawing/2014/main" id="{4760338B-272C-4F0A-856E-98D352AE2602}"/>
              </a:ext>
            </a:extLst>
          </p:cNvPr>
          <p:cNvCxnSpPr/>
          <p:nvPr/>
        </p:nvCxnSpPr>
        <p:spPr>
          <a:xfrm rot="10800000" flipH="1">
            <a:off x="6108287" y="4079934"/>
            <a:ext cx="1848600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9" name="Google Shape;134;p13">
            <a:extLst>
              <a:ext uri="{FF2B5EF4-FFF2-40B4-BE49-F238E27FC236}">
                <a16:creationId xmlns:a16="http://schemas.microsoft.com/office/drawing/2014/main" id="{B63BB708-7793-4BCE-819C-DEFBB6A81159}"/>
              </a:ext>
            </a:extLst>
          </p:cNvPr>
          <p:cNvCxnSpPr/>
          <p:nvPr/>
        </p:nvCxnSpPr>
        <p:spPr>
          <a:xfrm rot="10800000" flipH="1">
            <a:off x="6108287" y="4080049"/>
            <a:ext cx="1848600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135;p13">
            <a:extLst>
              <a:ext uri="{FF2B5EF4-FFF2-40B4-BE49-F238E27FC236}">
                <a16:creationId xmlns:a16="http://schemas.microsoft.com/office/drawing/2014/main" id="{61D569DD-7D59-4790-A929-A8F3555916EE}"/>
              </a:ext>
            </a:extLst>
          </p:cNvPr>
          <p:cNvSpPr/>
          <p:nvPr/>
        </p:nvSpPr>
        <p:spPr>
          <a:xfrm>
            <a:off x="1449620" y="4545452"/>
            <a:ext cx="240300" cy="223800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136;p13">
            <a:extLst>
              <a:ext uri="{FF2B5EF4-FFF2-40B4-BE49-F238E27FC236}">
                <a16:creationId xmlns:a16="http://schemas.microsoft.com/office/drawing/2014/main" id="{FBAB5AB6-CAA3-43BD-BA02-A5B8183DCFF1}"/>
              </a:ext>
            </a:extLst>
          </p:cNvPr>
          <p:cNvGrpSpPr/>
          <p:nvPr/>
        </p:nvGrpSpPr>
        <p:grpSpPr>
          <a:xfrm>
            <a:off x="766176" y="3429731"/>
            <a:ext cx="313800" cy="861900"/>
            <a:chOff x="1249700" y="2261902"/>
            <a:chExt cx="313800" cy="861900"/>
          </a:xfrm>
        </p:grpSpPr>
        <p:sp>
          <p:nvSpPr>
            <p:cNvPr id="283" name="Google Shape;137;p13">
              <a:extLst>
                <a:ext uri="{FF2B5EF4-FFF2-40B4-BE49-F238E27FC236}">
                  <a16:creationId xmlns:a16="http://schemas.microsoft.com/office/drawing/2014/main" id="{E045DA5E-BCF0-437F-BF99-8FF0B0C52EDA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138;p13">
              <a:extLst>
                <a:ext uri="{FF2B5EF4-FFF2-40B4-BE49-F238E27FC236}">
                  <a16:creationId xmlns:a16="http://schemas.microsoft.com/office/drawing/2014/main" id="{27743F02-6B9B-4092-94E5-612A760822C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139;p13">
              <a:extLst>
                <a:ext uri="{FF2B5EF4-FFF2-40B4-BE49-F238E27FC236}">
                  <a16:creationId xmlns:a16="http://schemas.microsoft.com/office/drawing/2014/main" id="{1A6D3EC0-7D3F-4FE8-9CA1-49C4FB4DFB4E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140;p13">
              <a:extLst>
                <a:ext uri="{FF2B5EF4-FFF2-40B4-BE49-F238E27FC236}">
                  <a16:creationId xmlns:a16="http://schemas.microsoft.com/office/drawing/2014/main" id="{EAA27DC3-FB81-4D6B-AEB3-30E6EB61EAAC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9" name="Google Shape;141;p13">
            <a:extLst>
              <a:ext uri="{FF2B5EF4-FFF2-40B4-BE49-F238E27FC236}">
                <a16:creationId xmlns:a16="http://schemas.microsoft.com/office/drawing/2014/main" id="{5FF0BB91-736A-4191-B90B-F49E92DA38FC}"/>
              </a:ext>
            </a:extLst>
          </p:cNvPr>
          <p:cNvCxnSpPr/>
          <p:nvPr/>
        </p:nvCxnSpPr>
        <p:spPr>
          <a:xfrm>
            <a:off x="1079976" y="3860681"/>
            <a:ext cx="404700" cy="717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95" name="Google Shape;142;p13">
            <a:extLst>
              <a:ext uri="{FF2B5EF4-FFF2-40B4-BE49-F238E27FC236}">
                <a16:creationId xmlns:a16="http://schemas.microsoft.com/office/drawing/2014/main" id="{B4A92C96-3184-4A54-AA91-4824A3937134}"/>
              </a:ext>
            </a:extLst>
          </p:cNvPr>
          <p:cNvGrpSpPr/>
          <p:nvPr/>
        </p:nvGrpSpPr>
        <p:grpSpPr>
          <a:xfrm>
            <a:off x="765901" y="4999089"/>
            <a:ext cx="313800" cy="861900"/>
            <a:chOff x="1249700" y="2261902"/>
            <a:chExt cx="313800" cy="861900"/>
          </a:xfrm>
        </p:grpSpPr>
        <p:sp>
          <p:nvSpPr>
            <p:cNvPr id="291" name="Google Shape;143;p13">
              <a:extLst>
                <a:ext uri="{FF2B5EF4-FFF2-40B4-BE49-F238E27FC236}">
                  <a16:creationId xmlns:a16="http://schemas.microsoft.com/office/drawing/2014/main" id="{42E06C32-826B-42BA-9A70-E6693AA19030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144;p13">
              <a:extLst>
                <a:ext uri="{FF2B5EF4-FFF2-40B4-BE49-F238E27FC236}">
                  <a16:creationId xmlns:a16="http://schemas.microsoft.com/office/drawing/2014/main" id="{6B89DBA1-1F3B-4C4C-8CEB-65C49784DA95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145;p13">
              <a:extLst>
                <a:ext uri="{FF2B5EF4-FFF2-40B4-BE49-F238E27FC236}">
                  <a16:creationId xmlns:a16="http://schemas.microsoft.com/office/drawing/2014/main" id="{B694BE7E-188D-4D09-98CC-4DB3BD7ED0FF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146;p13">
              <a:extLst>
                <a:ext uri="{FF2B5EF4-FFF2-40B4-BE49-F238E27FC236}">
                  <a16:creationId xmlns:a16="http://schemas.microsoft.com/office/drawing/2014/main" id="{A3E76ADC-1E52-4DCE-811D-99760A12CB26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147;p13">
            <a:extLst>
              <a:ext uri="{FF2B5EF4-FFF2-40B4-BE49-F238E27FC236}">
                <a16:creationId xmlns:a16="http://schemas.microsoft.com/office/drawing/2014/main" id="{22935935-AEE6-44F4-8CDF-19C58EEDA2CB}"/>
              </a:ext>
            </a:extLst>
          </p:cNvPr>
          <p:cNvGrpSpPr/>
          <p:nvPr/>
        </p:nvGrpSpPr>
        <p:grpSpPr>
          <a:xfrm>
            <a:off x="2309745" y="4154235"/>
            <a:ext cx="354217" cy="988427"/>
            <a:chOff x="1249700" y="2261902"/>
            <a:chExt cx="313800" cy="861900"/>
          </a:xfrm>
        </p:grpSpPr>
        <p:sp>
          <p:nvSpPr>
            <p:cNvPr id="297" name="Google Shape;126;p13">
              <a:extLst>
                <a:ext uri="{FF2B5EF4-FFF2-40B4-BE49-F238E27FC236}">
                  <a16:creationId xmlns:a16="http://schemas.microsoft.com/office/drawing/2014/main" id="{9F0B3521-AD80-4564-95CA-AE88366DFAAE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148;p13">
              <a:extLst>
                <a:ext uri="{FF2B5EF4-FFF2-40B4-BE49-F238E27FC236}">
                  <a16:creationId xmlns:a16="http://schemas.microsoft.com/office/drawing/2014/main" id="{61775F5F-7A5E-443E-A6A0-83117C7E9CF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149;p13">
              <a:extLst>
                <a:ext uri="{FF2B5EF4-FFF2-40B4-BE49-F238E27FC236}">
                  <a16:creationId xmlns:a16="http://schemas.microsoft.com/office/drawing/2014/main" id="{10E60F40-40A7-498D-88E0-8779F4A0D1FB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150;p13">
              <a:extLst>
                <a:ext uri="{FF2B5EF4-FFF2-40B4-BE49-F238E27FC236}">
                  <a16:creationId xmlns:a16="http://schemas.microsoft.com/office/drawing/2014/main" id="{134145A8-402E-42A3-B347-DC13B89756B4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151;p13">
            <a:extLst>
              <a:ext uri="{FF2B5EF4-FFF2-40B4-BE49-F238E27FC236}">
                <a16:creationId xmlns:a16="http://schemas.microsoft.com/office/drawing/2014/main" id="{EE4A0A28-E5CA-4EA0-874C-0701360280CD}"/>
              </a:ext>
            </a:extLst>
          </p:cNvPr>
          <p:cNvSpPr txBox="1"/>
          <p:nvPr/>
        </p:nvSpPr>
        <p:spPr>
          <a:xfrm>
            <a:off x="78143" y="2771229"/>
            <a:ext cx="1689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153;p13">
            <a:extLst>
              <a:ext uri="{FF2B5EF4-FFF2-40B4-BE49-F238E27FC236}">
                <a16:creationId xmlns:a16="http://schemas.microsoft.com/office/drawing/2014/main" id="{D0BC80D2-72DE-47D8-A6D2-499C6CA4E662}"/>
              </a:ext>
            </a:extLst>
          </p:cNvPr>
          <p:cNvSpPr/>
          <p:nvPr/>
        </p:nvSpPr>
        <p:spPr>
          <a:xfrm>
            <a:off x="1837298" y="4422276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309" name="Google Shape;154;p13">
            <a:extLst>
              <a:ext uri="{FF2B5EF4-FFF2-40B4-BE49-F238E27FC236}">
                <a16:creationId xmlns:a16="http://schemas.microsoft.com/office/drawing/2014/main" id="{BB689664-25CB-456E-9BD1-71360782E02B}"/>
              </a:ext>
            </a:extLst>
          </p:cNvPr>
          <p:cNvCxnSpPr/>
          <p:nvPr/>
        </p:nvCxnSpPr>
        <p:spPr>
          <a:xfrm rot="10800000" flipH="1">
            <a:off x="1689920" y="4648352"/>
            <a:ext cx="619800" cy="90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11" name="Google Shape;155;p13">
            <a:extLst>
              <a:ext uri="{FF2B5EF4-FFF2-40B4-BE49-F238E27FC236}">
                <a16:creationId xmlns:a16="http://schemas.microsoft.com/office/drawing/2014/main" id="{45EC224D-301C-4B49-8ABE-87AED14278E3}"/>
              </a:ext>
            </a:extLst>
          </p:cNvPr>
          <p:cNvCxnSpPr/>
          <p:nvPr/>
        </p:nvCxnSpPr>
        <p:spPr>
          <a:xfrm rot="10800000" flipH="1">
            <a:off x="1079701" y="4736439"/>
            <a:ext cx="405000" cy="693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1F8F108C-8411-4B0A-893B-43878320E806}"/>
              </a:ext>
            </a:extLst>
          </p:cNvPr>
          <p:cNvSpPr txBox="1"/>
          <p:nvPr/>
        </p:nvSpPr>
        <p:spPr>
          <a:xfrm>
            <a:off x="6183767" y="5819580"/>
            <a:ext cx="190023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dirty="0">
                <a:solidFill>
                  <a:schemeClr val="bg1"/>
                </a:solidFill>
              </a:rPr>
              <a:t>1-vs-Some</a:t>
            </a:r>
            <a:endParaRPr lang="en-US" sz="3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23" name="Picture 322">
            <a:extLst>
              <a:ext uri="{FF2B5EF4-FFF2-40B4-BE49-F238E27FC236}">
                <a16:creationId xmlns:a16="http://schemas.microsoft.com/office/drawing/2014/main" id="{242A2B84-DAF5-4B80-9FE1-A9E9891A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6D480EDB-FA16-446F-A2E8-3FA167622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D1464606-547E-470E-B3B6-4FC3948E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294977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" name="Google Shape;572;p17">
            <a:extLst>
              <a:ext uri="{FF2B5EF4-FFF2-40B4-BE49-F238E27FC236}">
                <a16:creationId xmlns:a16="http://schemas.microsoft.com/office/drawing/2014/main" id="{B0582E01-C4E4-4374-89AF-67E86778F1F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572;p17">
            <a:extLst>
              <a:ext uri="{FF2B5EF4-FFF2-40B4-BE49-F238E27FC236}">
                <a16:creationId xmlns:a16="http://schemas.microsoft.com/office/drawing/2014/main" id="{96610898-525B-44AC-BC01-237A23D28EC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572;p17">
            <a:extLst>
              <a:ext uri="{FF2B5EF4-FFF2-40B4-BE49-F238E27FC236}">
                <a16:creationId xmlns:a16="http://schemas.microsoft.com/office/drawing/2014/main" id="{D4328973-C4EB-4264-866C-DEA395A3494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4778004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99;p13">
            <a:extLst>
              <a:ext uri="{FF2B5EF4-FFF2-40B4-BE49-F238E27FC236}">
                <a16:creationId xmlns:a16="http://schemas.microsoft.com/office/drawing/2014/main" id="{93A3CA08-E1CD-4867-99A1-A06C55CA6ADD}"/>
              </a:ext>
            </a:extLst>
          </p:cNvPr>
          <p:cNvGrpSpPr/>
          <p:nvPr/>
        </p:nvGrpSpPr>
        <p:grpSpPr>
          <a:xfrm>
            <a:off x="3377111" y="4020828"/>
            <a:ext cx="1051725" cy="1277808"/>
            <a:chOff x="3604514" y="3194996"/>
            <a:chExt cx="641100" cy="836700"/>
          </a:xfrm>
        </p:grpSpPr>
        <p:sp>
          <p:nvSpPr>
            <p:cNvPr id="84" name="Google Shape;100;p13">
              <a:extLst>
                <a:ext uri="{FF2B5EF4-FFF2-40B4-BE49-F238E27FC236}">
                  <a16:creationId xmlns:a16="http://schemas.microsoft.com/office/drawing/2014/main" id="{47C979AE-8C39-495D-8F7C-8236C1B6F3C4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" name="Google Shape;101;p13">
              <a:extLst>
                <a:ext uri="{FF2B5EF4-FFF2-40B4-BE49-F238E27FC236}">
                  <a16:creationId xmlns:a16="http://schemas.microsoft.com/office/drawing/2014/main" id="{80A6CC0F-903C-436B-9A36-D0652787101C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19;p13">
            <a:extLst>
              <a:ext uri="{FF2B5EF4-FFF2-40B4-BE49-F238E27FC236}">
                <a16:creationId xmlns:a16="http://schemas.microsoft.com/office/drawing/2014/main" id="{37CC7B84-A9B4-44A1-8DB9-5A181F0DEFA5}"/>
              </a:ext>
            </a:extLst>
          </p:cNvPr>
          <p:cNvSpPr/>
          <p:nvPr/>
        </p:nvSpPr>
        <p:spPr>
          <a:xfrm>
            <a:off x="5132075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20;p13">
            <a:extLst>
              <a:ext uri="{FF2B5EF4-FFF2-40B4-BE49-F238E27FC236}">
                <a16:creationId xmlns:a16="http://schemas.microsoft.com/office/drawing/2014/main" id="{EB04FEE5-3745-4ED3-AEFC-123CAB1E7ECD}"/>
              </a:ext>
            </a:extLst>
          </p:cNvPr>
          <p:cNvCxnSpPr/>
          <p:nvPr/>
        </p:nvCxnSpPr>
        <p:spPr>
          <a:xfrm>
            <a:off x="4428835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125;p13">
            <a:extLst>
              <a:ext uri="{FF2B5EF4-FFF2-40B4-BE49-F238E27FC236}">
                <a16:creationId xmlns:a16="http://schemas.microsoft.com/office/drawing/2014/main" id="{84BEA5B7-7445-465F-8D96-CED160A1A07B}"/>
              </a:ext>
            </a:extLst>
          </p:cNvPr>
          <p:cNvCxnSpPr/>
          <p:nvPr/>
        </p:nvCxnSpPr>
        <p:spPr>
          <a:xfrm rot="10800000" flipH="1">
            <a:off x="2695096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" name="Google Shape;156;p13">
            <a:extLst>
              <a:ext uri="{FF2B5EF4-FFF2-40B4-BE49-F238E27FC236}">
                <a16:creationId xmlns:a16="http://schemas.microsoft.com/office/drawing/2014/main" id="{FAD178E5-CBB7-4500-9501-E9DB60ED56A2}"/>
              </a:ext>
            </a:extLst>
          </p:cNvPr>
          <p:cNvCxnSpPr/>
          <p:nvPr/>
        </p:nvCxnSpPr>
        <p:spPr>
          <a:xfrm>
            <a:off x="2695096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" name="Google Shape;153;p13">
            <a:extLst>
              <a:ext uri="{FF2B5EF4-FFF2-40B4-BE49-F238E27FC236}">
                <a16:creationId xmlns:a16="http://schemas.microsoft.com/office/drawing/2014/main" id="{110BAB7F-8151-4CE5-8706-C07EA80B2D66}"/>
              </a:ext>
            </a:extLst>
          </p:cNvPr>
          <p:cNvSpPr/>
          <p:nvPr/>
        </p:nvSpPr>
        <p:spPr>
          <a:xfrm>
            <a:off x="4653977" y="44005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" name="Google Shape;152;p13">
            <a:extLst>
              <a:ext uri="{FF2B5EF4-FFF2-40B4-BE49-F238E27FC236}">
                <a16:creationId xmlns:a16="http://schemas.microsoft.com/office/drawing/2014/main" id="{86732E16-14FD-4FCB-8F1F-139EFD6845EE}"/>
              </a:ext>
            </a:extLst>
          </p:cNvPr>
          <p:cNvSpPr txBox="1"/>
          <p:nvPr/>
        </p:nvSpPr>
        <p:spPr>
          <a:xfrm>
            <a:off x="207568" y="5769574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93E11BF-D3D3-43D1-82EE-8B8FE8D2F35A}"/>
                  </a:ext>
                </a:extLst>
              </p:cNvPr>
              <p:cNvSpPr/>
              <p:nvPr/>
            </p:nvSpPr>
            <p:spPr>
              <a:xfrm>
                <a:off x="2295971" y="3730571"/>
                <a:ext cx="412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93E11BF-D3D3-43D1-82EE-8B8FE8D2F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71" y="3730571"/>
                <a:ext cx="412292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4B1D2B2-35E6-4DA9-8809-649578E780FC}"/>
                  </a:ext>
                </a:extLst>
              </p:cNvPr>
              <p:cNvSpPr/>
              <p:nvPr/>
            </p:nvSpPr>
            <p:spPr>
              <a:xfrm>
                <a:off x="5585843" y="3721752"/>
                <a:ext cx="1135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4B1D2B2-35E6-4DA9-8809-649578E78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43" y="3721752"/>
                <a:ext cx="113582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43A278-7C36-4F9B-AF52-D33F42E701BA}"/>
                  </a:ext>
                </a:extLst>
              </p:cNvPr>
              <p:cNvSpPr/>
              <p:nvPr/>
            </p:nvSpPr>
            <p:spPr>
              <a:xfrm>
                <a:off x="1797" y="1013797"/>
                <a:ext cx="9190015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 Learn 1-vs-Some classifiers on </a:t>
                </a:r>
                <a14:m>
                  <m:oMath xmlns:m="http://schemas.openxmlformats.org/officeDocument/2006/math">
                    <m:r>
                      <a:rPr lang="en-IN" sz="2800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𝑂</m:t>
                    </m:r>
                    <m:d>
                      <m:dPr>
                        <m:ctrlPr>
                          <a:rPr lang="en-IN" sz="28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IN" sz="28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log</m:t>
                            </m:r>
                          </m:fName>
                          <m:e>
                            <m:r>
                              <a:rPr lang="en-IN" sz="2800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𝐿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 shortlisted labels</a:t>
                </a:r>
                <a:endParaRPr lang="en-GB" sz="2800" kern="0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Trees or other classifiers could also be used</a:t>
                </a:r>
              </a:p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Train in time </a:t>
                </a:r>
                <a14:m>
                  <m:oMath xmlns:m="http://schemas.openxmlformats.org/officeDocument/2006/math">
                    <m:r>
                      <a:rPr lang="en-IN" sz="2800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𝑂</m:t>
                    </m:r>
                    <m:r>
                      <a:rPr lang="en-IN" sz="2800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(</m:t>
                    </m:r>
                    <m:r>
                      <a:rPr lang="en-IN" sz="2800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𝑁𝐷</m:t>
                    </m:r>
                    <m:func>
                      <m:funcPr>
                        <m:ctrlPr>
                          <a:rPr lang="en-IN" sz="28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log</m:t>
                        </m:r>
                      </m:fName>
                      <m:e>
                        <m:r>
                          <a:rPr lang="en-IN" sz="2800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e>
                    </m:func>
                    <m:r>
                      <a:rPr lang="en-IN" sz="2800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)</m:t>
                    </m:r>
                  </m:oMath>
                </a14:m>
                <a:endParaRPr lang="en-US" sz="2800" kern="0" dirty="0">
                  <a:solidFill>
                    <a:schemeClr val="bg1"/>
                  </a:solidFill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43A278-7C36-4F9B-AF52-D33F42E70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" y="1013797"/>
                <a:ext cx="9190015" cy="1384995"/>
              </a:xfrm>
              <a:prstGeom prst="rect">
                <a:avLst/>
              </a:prstGeom>
              <a:blipFill>
                <a:blip r:embed="rId17"/>
                <a:stretch>
                  <a:fillRect l="-1194" t="-3947" b="-11404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E469041-BB73-4CF2-9940-A4060AB6D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2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99"/>
    </mc:Choice>
    <mc:Fallback xmlns="">
      <p:transition spd="slow" advTm="41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>
            <a:extLst>
              <a:ext uri="{FF2B5EF4-FFF2-40B4-BE49-F238E27FC236}">
                <a16:creationId xmlns:a16="http://schemas.microsoft.com/office/drawing/2014/main" id="{6F342F4D-73E3-4993-8D3B-309B496BC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8CAA75-9D07-4363-B0DB-A808DDD5D745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Astec</a:t>
            </a:r>
            <a:r>
              <a:rPr lang="en-GB">
                <a:solidFill>
                  <a:schemeClr val="bg1"/>
                </a:solidFill>
                <a:cs typeface="Calibri"/>
              </a:rPr>
              <a:t> Joint Classifier Training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ED8798-D15D-4504-BF3B-104E020C4D41}"/>
              </a:ext>
            </a:extLst>
          </p:cNvPr>
          <p:cNvSpPr txBox="1">
            <a:spLocks/>
          </p:cNvSpPr>
          <p:nvPr/>
        </p:nvSpPr>
        <p:spPr>
          <a:xfrm>
            <a:off x="0" y="1011268"/>
            <a:ext cx="9184697" cy="11426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Binary cross entropy loss optimized using sparse Adam</a:t>
            </a:r>
            <a:endParaRPr lang="en-IN" sz="2800" kern="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Trained in a few hours across datasets</a:t>
            </a:r>
            <a:endParaRPr lang="en-IN" sz="2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E496D36C-B805-4F0E-A1D4-92594EA86907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3">
            <a:extLst>
              <a:ext uri="{FF2B5EF4-FFF2-40B4-BE49-F238E27FC236}">
                <a16:creationId xmlns:a16="http://schemas.microsoft.com/office/drawing/2014/main" id="{AF6E1F82-256D-4819-BAC6-CA820312DCF8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1;p13">
            <a:extLst>
              <a:ext uri="{FF2B5EF4-FFF2-40B4-BE49-F238E27FC236}">
                <a16:creationId xmlns:a16="http://schemas.microsoft.com/office/drawing/2014/main" id="{D85A4B99-D5CB-4531-A887-FFB0B678E06C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2;p13">
            <a:extLst>
              <a:ext uri="{FF2B5EF4-FFF2-40B4-BE49-F238E27FC236}">
                <a16:creationId xmlns:a16="http://schemas.microsoft.com/office/drawing/2014/main" id="{1DB29D53-7D10-4FA1-A3F8-EB115DFA089B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3;p13">
            <a:extLst>
              <a:ext uri="{FF2B5EF4-FFF2-40B4-BE49-F238E27FC236}">
                <a16:creationId xmlns:a16="http://schemas.microsoft.com/office/drawing/2014/main" id="{9FA38D8A-9716-4D5D-8A45-9501E78F172E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94;p13">
            <a:extLst>
              <a:ext uri="{FF2B5EF4-FFF2-40B4-BE49-F238E27FC236}">
                <a16:creationId xmlns:a16="http://schemas.microsoft.com/office/drawing/2014/main" id="{92E11300-5FFD-461A-906F-9940CCE642F0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5;p13">
            <a:extLst>
              <a:ext uri="{FF2B5EF4-FFF2-40B4-BE49-F238E27FC236}">
                <a16:creationId xmlns:a16="http://schemas.microsoft.com/office/drawing/2014/main" id="{054DAAE1-6BDA-4B30-89B3-69F787000898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9CBDCB2C-B1BA-4E44-808C-A175E2B6EF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2;p13">
            <a:extLst>
              <a:ext uri="{FF2B5EF4-FFF2-40B4-BE49-F238E27FC236}">
                <a16:creationId xmlns:a16="http://schemas.microsoft.com/office/drawing/2014/main" id="{6FD72000-6D6D-4AD2-94AC-6956720EE1C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3DDB7796-6E25-4510-AEBF-5FB0B918EAD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4;p13">
            <a:extLst>
              <a:ext uri="{FF2B5EF4-FFF2-40B4-BE49-F238E27FC236}">
                <a16:creationId xmlns:a16="http://schemas.microsoft.com/office/drawing/2014/main" id="{D6C92EE4-124B-4926-83EC-9BE6105CECC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5;p13">
            <a:extLst>
              <a:ext uri="{FF2B5EF4-FFF2-40B4-BE49-F238E27FC236}">
                <a16:creationId xmlns:a16="http://schemas.microsoft.com/office/drawing/2014/main" id="{C7BF7A2B-BCC6-4D36-9D2F-3E1465C3DFF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DCEC5384-4111-4A41-B75B-8AA933E400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07;p13">
            <a:extLst>
              <a:ext uri="{FF2B5EF4-FFF2-40B4-BE49-F238E27FC236}">
                <a16:creationId xmlns:a16="http://schemas.microsoft.com/office/drawing/2014/main" id="{E53F3F78-D07A-46D9-96BF-44035597C5F9}"/>
              </a:ext>
            </a:extLst>
          </p:cNvPr>
          <p:cNvCxnSpPr/>
          <p:nvPr/>
        </p:nvCxnSpPr>
        <p:spPr>
          <a:xfrm rot="10800000" flipH="1">
            <a:off x="6108287" y="3641720"/>
            <a:ext cx="1848600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109;p13">
            <a:extLst>
              <a:ext uri="{FF2B5EF4-FFF2-40B4-BE49-F238E27FC236}">
                <a16:creationId xmlns:a16="http://schemas.microsoft.com/office/drawing/2014/main" id="{AFC15505-7912-41FA-8CC0-7CD09D176E82}"/>
              </a:ext>
            </a:extLst>
          </p:cNvPr>
          <p:cNvCxnSpPr/>
          <p:nvPr/>
        </p:nvCxnSpPr>
        <p:spPr>
          <a:xfrm>
            <a:off x="6108287" y="4400420"/>
            <a:ext cx="1848600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110;p13">
            <a:extLst>
              <a:ext uri="{FF2B5EF4-FFF2-40B4-BE49-F238E27FC236}">
                <a16:creationId xmlns:a16="http://schemas.microsoft.com/office/drawing/2014/main" id="{33E1F457-AEA8-4614-B64D-6B66DBA1AB3E}"/>
              </a:ext>
            </a:extLst>
          </p:cNvPr>
          <p:cNvCxnSpPr/>
          <p:nvPr/>
        </p:nvCxnSpPr>
        <p:spPr>
          <a:xfrm>
            <a:off x="6108287" y="4400420"/>
            <a:ext cx="1811400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111;p13">
            <a:extLst>
              <a:ext uri="{FF2B5EF4-FFF2-40B4-BE49-F238E27FC236}">
                <a16:creationId xmlns:a16="http://schemas.microsoft.com/office/drawing/2014/main" id="{CF04FB9F-F747-4413-AE00-97F8451F831D}"/>
              </a:ext>
            </a:extLst>
          </p:cNvPr>
          <p:cNvCxnSpPr/>
          <p:nvPr/>
        </p:nvCxnSpPr>
        <p:spPr>
          <a:xfrm>
            <a:off x="6108287" y="4400420"/>
            <a:ext cx="1811400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112;p13">
            <a:extLst>
              <a:ext uri="{FF2B5EF4-FFF2-40B4-BE49-F238E27FC236}">
                <a16:creationId xmlns:a16="http://schemas.microsoft.com/office/drawing/2014/main" id="{7BB02586-3A22-4F9A-8DFC-3A87493FCEE3}"/>
              </a:ext>
            </a:extLst>
          </p:cNvPr>
          <p:cNvCxnSpPr/>
          <p:nvPr/>
        </p:nvCxnSpPr>
        <p:spPr>
          <a:xfrm>
            <a:off x="6108287" y="4400420"/>
            <a:ext cx="1848600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113;p13">
            <a:extLst>
              <a:ext uri="{FF2B5EF4-FFF2-40B4-BE49-F238E27FC236}">
                <a16:creationId xmlns:a16="http://schemas.microsoft.com/office/drawing/2014/main" id="{641663C7-4A29-4D47-9F66-12452C8B5E50}"/>
              </a:ext>
            </a:extLst>
          </p:cNvPr>
          <p:cNvCxnSpPr/>
          <p:nvPr/>
        </p:nvCxnSpPr>
        <p:spPr>
          <a:xfrm rot="10800000" flipH="1">
            <a:off x="6108287" y="3641634"/>
            <a:ext cx="1848600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115;p13">
            <a:extLst>
              <a:ext uri="{FF2B5EF4-FFF2-40B4-BE49-F238E27FC236}">
                <a16:creationId xmlns:a16="http://schemas.microsoft.com/office/drawing/2014/main" id="{DF3099E8-F631-422F-9F04-CDB35BB0AECB}"/>
              </a:ext>
            </a:extLst>
          </p:cNvPr>
          <p:cNvCxnSpPr/>
          <p:nvPr/>
        </p:nvCxnSpPr>
        <p:spPr>
          <a:xfrm rot="10800000" flipH="1">
            <a:off x="6108287" y="4518234"/>
            <a:ext cx="1848600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116;p13">
            <a:extLst>
              <a:ext uri="{FF2B5EF4-FFF2-40B4-BE49-F238E27FC236}">
                <a16:creationId xmlns:a16="http://schemas.microsoft.com/office/drawing/2014/main" id="{ED953B9F-C012-40AE-8347-679659358BD7}"/>
              </a:ext>
            </a:extLst>
          </p:cNvPr>
          <p:cNvCxnSpPr/>
          <p:nvPr/>
        </p:nvCxnSpPr>
        <p:spPr>
          <a:xfrm>
            <a:off x="6108287" y="4668834"/>
            <a:ext cx="1848600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117;p13">
            <a:extLst>
              <a:ext uri="{FF2B5EF4-FFF2-40B4-BE49-F238E27FC236}">
                <a16:creationId xmlns:a16="http://schemas.microsoft.com/office/drawing/2014/main" id="{62F78BE9-6E85-4A3D-BFDF-75DDC36BB9DC}"/>
              </a:ext>
            </a:extLst>
          </p:cNvPr>
          <p:cNvCxnSpPr/>
          <p:nvPr/>
        </p:nvCxnSpPr>
        <p:spPr>
          <a:xfrm>
            <a:off x="6108287" y="4668834"/>
            <a:ext cx="1811400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18;p13">
            <a:extLst>
              <a:ext uri="{FF2B5EF4-FFF2-40B4-BE49-F238E27FC236}">
                <a16:creationId xmlns:a16="http://schemas.microsoft.com/office/drawing/2014/main" id="{B0722BA0-3034-4667-9772-C20393258596}"/>
              </a:ext>
            </a:extLst>
          </p:cNvPr>
          <p:cNvCxnSpPr/>
          <p:nvPr/>
        </p:nvCxnSpPr>
        <p:spPr>
          <a:xfrm>
            <a:off x="6108287" y="4668834"/>
            <a:ext cx="1848600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1" name="Google Shape;121;p13">
            <a:extLst>
              <a:ext uri="{FF2B5EF4-FFF2-40B4-BE49-F238E27FC236}">
                <a16:creationId xmlns:a16="http://schemas.microsoft.com/office/drawing/2014/main" id="{CA775E49-97F3-4381-A202-2F4C088CF45F}"/>
              </a:ext>
            </a:extLst>
          </p:cNvPr>
          <p:cNvGrpSpPr/>
          <p:nvPr/>
        </p:nvGrpSpPr>
        <p:grpSpPr>
          <a:xfrm>
            <a:off x="5850977" y="4155433"/>
            <a:ext cx="352805" cy="989978"/>
            <a:chOff x="1249700" y="2261902"/>
            <a:chExt cx="313800" cy="861900"/>
          </a:xfrm>
        </p:grpSpPr>
        <p:sp>
          <p:nvSpPr>
            <p:cNvPr id="144" name="Google Shape;122;p13">
              <a:extLst>
                <a:ext uri="{FF2B5EF4-FFF2-40B4-BE49-F238E27FC236}">
                  <a16:creationId xmlns:a16="http://schemas.microsoft.com/office/drawing/2014/main" id="{81ACE212-DCF9-4225-BFB9-C70E7AB00D2D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08;p13">
              <a:extLst>
                <a:ext uri="{FF2B5EF4-FFF2-40B4-BE49-F238E27FC236}">
                  <a16:creationId xmlns:a16="http://schemas.microsoft.com/office/drawing/2014/main" id="{2BD8BEA6-721E-4A6F-94E3-F8A9E9D8C2CE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14;p13">
              <a:extLst>
                <a:ext uri="{FF2B5EF4-FFF2-40B4-BE49-F238E27FC236}">
                  <a16:creationId xmlns:a16="http://schemas.microsoft.com/office/drawing/2014/main" id="{4A44AEF3-7587-410A-9BCE-690D53FC8397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23;p13">
              <a:extLst>
                <a:ext uri="{FF2B5EF4-FFF2-40B4-BE49-F238E27FC236}">
                  <a16:creationId xmlns:a16="http://schemas.microsoft.com/office/drawing/2014/main" id="{97BF8BA6-36E1-4C1B-BA0F-7F60E3C399D0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" name="Google Shape;124;p13">
            <a:extLst>
              <a:ext uri="{FF2B5EF4-FFF2-40B4-BE49-F238E27FC236}">
                <a16:creationId xmlns:a16="http://schemas.microsoft.com/office/drawing/2014/main" id="{638E4BD2-7DD8-4979-AECD-597A4D1C2B55}"/>
              </a:ext>
            </a:extLst>
          </p:cNvPr>
          <p:cNvCxnSpPr/>
          <p:nvPr/>
        </p:nvCxnSpPr>
        <p:spPr>
          <a:xfrm>
            <a:off x="5455542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" name="Google Shape;127;p13">
            <a:extLst>
              <a:ext uri="{FF2B5EF4-FFF2-40B4-BE49-F238E27FC236}">
                <a16:creationId xmlns:a16="http://schemas.microsoft.com/office/drawing/2014/main" id="{C89550CE-9D84-455A-BBCD-C0B433E0D575}"/>
              </a:ext>
            </a:extLst>
          </p:cNvPr>
          <p:cNvCxnSpPr/>
          <p:nvPr/>
        </p:nvCxnSpPr>
        <p:spPr>
          <a:xfrm rot="10800000" flipH="1">
            <a:off x="6108287" y="3632149"/>
            <a:ext cx="1811400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128;p13">
            <a:extLst>
              <a:ext uri="{FF2B5EF4-FFF2-40B4-BE49-F238E27FC236}">
                <a16:creationId xmlns:a16="http://schemas.microsoft.com/office/drawing/2014/main" id="{3BDCC118-592F-423A-8B26-755D0B4FF012}"/>
              </a:ext>
            </a:extLst>
          </p:cNvPr>
          <p:cNvCxnSpPr/>
          <p:nvPr/>
        </p:nvCxnSpPr>
        <p:spPr>
          <a:xfrm rot="10800000" flipH="1">
            <a:off x="6108287" y="4499149"/>
            <a:ext cx="1848600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129;p13">
            <a:extLst>
              <a:ext uri="{FF2B5EF4-FFF2-40B4-BE49-F238E27FC236}">
                <a16:creationId xmlns:a16="http://schemas.microsoft.com/office/drawing/2014/main" id="{9336B4F8-4A56-4B69-9414-7D92D36D0A6B}"/>
              </a:ext>
            </a:extLst>
          </p:cNvPr>
          <p:cNvCxnSpPr/>
          <p:nvPr/>
        </p:nvCxnSpPr>
        <p:spPr>
          <a:xfrm>
            <a:off x="6108287" y="4940449"/>
            <a:ext cx="1848600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130;p13">
            <a:extLst>
              <a:ext uri="{FF2B5EF4-FFF2-40B4-BE49-F238E27FC236}">
                <a16:creationId xmlns:a16="http://schemas.microsoft.com/office/drawing/2014/main" id="{965E24F0-4160-4A83-AF10-8194D1A681D9}"/>
              </a:ext>
            </a:extLst>
          </p:cNvPr>
          <p:cNvCxnSpPr/>
          <p:nvPr/>
        </p:nvCxnSpPr>
        <p:spPr>
          <a:xfrm>
            <a:off x="6108287" y="4940449"/>
            <a:ext cx="1811400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131;p13">
            <a:extLst>
              <a:ext uri="{FF2B5EF4-FFF2-40B4-BE49-F238E27FC236}">
                <a16:creationId xmlns:a16="http://schemas.microsoft.com/office/drawing/2014/main" id="{4FCF4E6E-F04B-451E-B66A-1A520E0C8F2F}"/>
              </a:ext>
            </a:extLst>
          </p:cNvPr>
          <p:cNvCxnSpPr/>
          <p:nvPr/>
        </p:nvCxnSpPr>
        <p:spPr>
          <a:xfrm>
            <a:off x="6108287" y="4940449"/>
            <a:ext cx="1848600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132;p13">
            <a:extLst>
              <a:ext uri="{FF2B5EF4-FFF2-40B4-BE49-F238E27FC236}">
                <a16:creationId xmlns:a16="http://schemas.microsoft.com/office/drawing/2014/main" id="{7E8F3B5E-A07E-4660-A16F-BB56B2935B81}"/>
              </a:ext>
            </a:extLst>
          </p:cNvPr>
          <p:cNvCxnSpPr/>
          <p:nvPr/>
        </p:nvCxnSpPr>
        <p:spPr>
          <a:xfrm rot="10800000" flipH="1">
            <a:off x="6108287" y="4080020"/>
            <a:ext cx="1848600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133;p13">
            <a:extLst>
              <a:ext uri="{FF2B5EF4-FFF2-40B4-BE49-F238E27FC236}">
                <a16:creationId xmlns:a16="http://schemas.microsoft.com/office/drawing/2014/main" id="{5232AB84-D9C8-40D7-8C66-58CC474B3545}"/>
              </a:ext>
            </a:extLst>
          </p:cNvPr>
          <p:cNvCxnSpPr/>
          <p:nvPr/>
        </p:nvCxnSpPr>
        <p:spPr>
          <a:xfrm rot="10800000" flipH="1">
            <a:off x="6108287" y="4079934"/>
            <a:ext cx="1848600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134;p13">
            <a:extLst>
              <a:ext uri="{FF2B5EF4-FFF2-40B4-BE49-F238E27FC236}">
                <a16:creationId xmlns:a16="http://schemas.microsoft.com/office/drawing/2014/main" id="{F978E3EB-F51A-417C-82E2-917E304B511B}"/>
              </a:ext>
            </a:extLst>
          </p:cNvPr>
          <p:cNvCxnSpPr/>
          <p:nvPr/>
        </p:nvCxnSpPr>
        <p:spPr>
          <a:xfrm rot="10800000" flipH="1">
            <a:off x="6108287" y="4080049"/>
            <a:ext cx="1848600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" name="Google Shape;135;p13">
            <a:extLst>
              <a:ext uri="{FF2B5EF4-FFF2-40B4-BE49-F238E27FC236}">
                <a16:creationId xmlns:a16="http://schemas.microsoft.com/office/drawing/2014/main" id="{EE835983-683E-44C2-8F1B-14FAFFCB7C23}"/>
              </a:ext>
            </a:extLst>
          </p:cNvPr>
          <p:cNvSpPr/>
          <p:nvPr/>
        </p:nvSpPr>
        <p:spPr>
          <a:xfrm>
            <a:off x="1449620" y="4545452"/>
            <a:ext cx="240300" cy="223800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136;p13">
            <a:extLst>
              <a:ext uri="{FF2B5EF4-FFF2-40B4-BE49-F238E27FC236}">
                <a16:creationId xmlns:a16="http://schemas.microsoft.com/office/drawing/2014/main" id="{6B36A3FE-B49E-43DC-8F62-21C0C7C1A516}"/>
              </a:ext>
            </a:extLst>
          </p:cNvPr>
          <p:cNvGrpSpPr/>
          <p:nvPr/>
        </p:nvGrpSpPr>
        <p:grpSpPr>
          <a:xfrm>
            <a:off x="766176" y="3429731"/>
            <a:ext cx="313800" cy="861900"/>
            <a:chOff x="1249700" y="2261902"/>
            <a:chExt cx="313800" cy="861900"/>
          </a:xfrm>
        </p:grpSpPr>
        <p:sp>
          <p:nvSpPr>
            <p:cNvPr id="172" name="Google Shape;137;p13">
              <a:extLst>
                <a:ext uri="{FF2B5EF4-FFF2-40B4-BE49-F238E27FC236}">
                  <a16:creationId xmlns:a16="http://schemas.microsoft.com/office/drawing/2014/main" id="{04963A0A-278C-428D-B236-611BD4E98104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38;p13">
              <a:extLst>
                <a:ext uri="{FF2B5EF4-FFF2-40B4-BE49-F238E27FC236}">
                  <a16:creationId xmlns:a16="http://schemas.microsoft.com/office/drawing/2014/main" id="{C8BACEEB-C805-4037-9C5C-AF572B3D00CA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39;p13">
              <a:extLst>
                <a:ext uri="{FF2B5EF4-FFF2-40B4-BE49-F238E27FC236}">
                  <a16:creationId xmlns:a16="http://schemas.microsoft.com/office/drawing/2014/main" id="{73BAEF86-2AF6-4EB7-A9D2-A112C05800B7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40;p13">
              <a:extLst>
                <a:ext uri="{FF2B5EF4-FFF2-40B4-BE49-F238E27FC236}">
                  <a16:creationId xmlns:a16="http://schemas.microsoft.com/office/drawing/2014/main" id="{53C04B2C-E908-479F-BB5F-2263564FF285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" name="Google Shape;141;p13">
            <a:extLst>
              <a:ext uri="{FF2B5EF4-FFF2-40B4-BE49-F238E27FC236}">
                <a16:creationId xmlns:a16="http://schemas.microsoft.com/office/drawing/2014/main" id="{044A16E1-036B-418D-BE9B-D9C957775ADD}"/>
              </a:ext>
            </a:extLst>
          </p:cNvPr>
          <p:cNvCxnSpPr/>
          <p:nvPr/>
        </p:nvCxnSpPr>
        <p:spPr>
          <a:xfrm>
            <a:off x="1079976" y="3860681"/>
            <a:ext cx="404700" cy="717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45" name="Google Shape;142;p13">
            <a:extLst>
              <a:ext uri="{FF2B5EF4-FFF2-40B4-BE49-F238E27FC236}">
                <a16:creationId xmlns:a16="http://schemas.microsoft.com/office/drawing/2014/main" id="{596400EC-AE52-431A-9A33-B2D0C7BCFEBB}"/>
              </a:ext>
            </a:extLst>
          </p:cNvPr>
          <p:cNvGrpSpPr/>
          <p:nvPr/>
        </p:nvGrpSpPr>
        <p:grpSpPr>
          <a:xfrm>
            <a:off x="765901" y="4999089"/>
            <a:ext cx="313800" cy="861900"/>
            <a:chOff x="1249700" y="2261902"/>
            <a:chExt cx="313800" cy="861900"/>
          </a:xfrm>
        </p:grpSpPr>
        <p:sp>
          <p:nvSpPr>
            <p:cNvPr id="180" name="Google Shape;143;p13">
              <a:extLst>
                <a:ext uri="{FF2B5EF4-FFF2-40B4-BE49-F238E27FC236}">
                  <a16:creationId xmlns:a16="http://schemas.microsoft.com/office/drawing/2014/main" id="{050C5A1B-1420-4E74-81D0-4969DCADF6B9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44;p13">
              <a:extLst>
                <a:ext uri="{FF2B5EF4-FFF2-40B4-BE49-F238E27FC236}">
                  <a16:creationId xmlns:a16="http://schemas.microsoft.com/office/drawing/2014/main" id="{0ACD6EAB-E6F5-4FF1-9DD7-C4242F41104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45;p13">
              <a:extLst>
                <a:ext uri="{FF2B5EF4-FFF2-40B4-BE49-F238E27FC236}">
                  <a16:creationId xmlns:a16="http://schemas.microsoft.com/office/drawing/2014/main" id="{88DD803F-D752-4FE8-BDBE-8E4B8C3F8466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46;p13">
              <a:extLst>
                <a:ext uri="{FF2B5EF4-FFF2-40B4-BE49-F238E27FC236}">
                  <a16:creationId xmlns:a16="http://schemas.microsoft.com/office/drawing/2014/main" id="{F83C358B-6C89-4B11-94ED-7651B53DC623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147;p13">
            <a:extLst>
              <a:ext uri="{FF2B5EF4-FFF2-40B4-BE49-F238E27FC236}">
                <a16:creationId xmlns:a16="http://schemas.microsoft.com/office/drawing/2014/main" id="{8F38340F-CFB2-41C3-B1F6-384ADB8FCB91}"/>
              </a:ext>
            </a:extLst>
          </p:cNvPr>
          <p:cNvGrpSpPr/>
          <p:nvPr/>
        </p:nvGrpSpPr>
        <p:grpSpPr>
          <a:xfrm>
            <a:off x="2309745" y="4154235"/>
            <a:ext cx="354217" cy="988427"/>
            <a:chOff x="1249700" y="2261902"/>
            <a:chExt cx="313800" cy="861900"/>
          </a:xfrm>
        </p:grpSpPr>
        <p:sp>
          <p:nvSpPr>
            <p:cNvPr id="186" name="Google Shape;126;p13">
              <a:extLst>
                <a:ext uri="{FF2B5EF4-FFF2-40B4-BE49-F238E27FC236}">
                  <a16:creationId xmlns:a16="http://schemas.microsoft.com/office/drawing/2014/main" id="{CF9E2B20-0E2C-4FDE-8306-4B9B7D01E147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48;p13">
              <a:extLst>
                <a:ext uri="{FF2B5EF4-FFF2-40B4-BE49-F238E27FC236}">
                  <a16:creationId xmlns:a16="http://schemas.microsoft.com/office/drawing/2014/main" id="{DA8D3208-34A4-43B5-863D-0F45650D4623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49;p13">
              <a:extLst>
                <a:ext uri="{FF2B5EF4-FFF2-40B4-BE49-F238E27FC236}">
                  <a16:creationId xmlns:a16="http://schemas.microsoft.com/office/drawing/2014/main" id="{C5B21DDD-1D1A-4328-B7CC-C5291C8FE223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50;p13">
              <a:extLst>
                <a:ext uri="{FF2B5EF4-FFF2-40B4-BE49-F238E27FC236}">
                  <a16:creationId xmlns:a16="http://schemas.microsoft.com/office/drawing/2014/main" id="{C8585836-2DF4-4492-8503-95018E4CCB5D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151;p13">
            <a:extLst>
              <a:ext uri="{FF2B5EF4-FFF2-40B4-BE49-F238E27FC236}">
                <a16:creationId xmlns:a16="http://schemas.microsoft.com/office/drawing/2014/main" id="{90B6E0E6-1BFB-48F5-B451-7BD62566E23A}"/>
              </a:ext>
            </a:extLst>
          </p:cNvPr>
          <p:cNvSpPr txBox="1"/>
          <p:nvPr/>
        </p:nvSpPr>
        <p:spPr>
          <a:xfrm>
            <a:off x="78143" y="2771229"/>
            <a:ext cx="1689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153;p13">
            <a:extLst>
              <a:ext uri="{FF2B5EF4-FFF2-40B4-BE49-F238E27FC236}">
                <a16:creationId xmlns:a16="http://schemas.microsoft.com/office/drawing/2014/main" id="{2A6154F3-DC7F-4C99-AF46-623DA40E1DE7}"/>
              </a:ext>
            </a:extLst>
          </p:cNvPr>
          <p:cNvSpPr/>
          <p:nvPr/>
        </p:nvSpPr>
        <p:spPr>
          <a:xfrm>
            <a:off x="1837298" y="4422276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50" name="Google Shape;154;p13">
            <a:extLst>
              <a:ext uri="{FF2B5EF4-FFF2-40B4-BE49-F238E27FC236}">
                <a16:creationId xmlns:a16="http://schemas.microsoft.com/office/drawing/2014/main" id="{FE5D535C-DC29-4E12-B329-536D85FA8E79}"/>
              </a:ext>
            </a:extLst>
          </p:cNvPr>
          <p:cNvCxnSpPr/>
          <p:nvPr/>
        </p:nvCxnSpPr>
        <p:spPr>
          <a:xfrm rot="10800000" flipH="1">
            <a:off x="1689920" y="4648352"/>
            <a:ext cx="619800" cy="90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1" name="Google Shape;155;p13">
            <a:extLst>
              <a:ext uri="{FF2B5EF4-FFF2-40B4-BE49-F238E27FC236}">
                <a16:creationId xmlns:a16="http://schemas.microsoft.com/office/drawing/2014/main" id="{55C68074-60F2-480C-8DFA-E4E6AB12D141}"/>
              </a:ext>
            </a:extLst>
          </p:cNvPr>
          <p:cNvCxnSpPr/>
          <p:nvPr/>
        </p:nvCxnSpPr>
        <p:spPr>
          <a:xfrm rot="10800000" flipH="1">
            <a:off x="1079701" y="4736439"/>
            <a:ext cx="405000" cy="693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8C58A68C-E366-4000-8B7A-7C94038F3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FD80AAF-78CF-4EED-8DD2-2E727DD8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6FF73CF-6224-474D-99FA-D1438014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294977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Google Shape;572;p17">
            <a:extLst>
              <a:ext uri="{FF2B5EF4-FFF2-40B4-BE49-F238E27FC236}">
                <a16:creationId xmlns:a16="http://schemas.microsoft.com/office/drawing/2014/main" id="{50972FA9-7360-4AE0-AD08-36971E259A6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572;p17">
            <a:extLst>
              <a:ext uri="{FF2B5EF4-FFF2-40B4-BE49-F238E27FC236}">
                <a16:creationId xmlns:a16="http://schemas.microsoft.com/office/drawing/2014/main" id="{F2D42651-5521-4ACD-B233-A07655C74B15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572;p17">
            <a:extLst>
              <a:ext uri="{FF2B5EF4-FFF2-40B4-BE49-F238E27FC236}">
                <a16:creationId xmlns:a16="http://schemas.microsoft.com/office/drawing/2014/main" id="{1EEBED1F-4151-4E2A-8292-C564D15EB7AD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4778004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99;p13">
            <a:extLst>
              <a:ext uri="{FF2B5EF4-FFF2-40B4-BE49-F238E27FC236}">
                <a16:creationId xmlns:a16="http://schemas.microsoft.com/office/drawing/2014/main" id="{428B08A3-6905-463B-8B12-135EB4914185}"/>
              </a:ext>
            </a:extLst>
          </p:cNvPr>
          <p:cNvGrpSpPr/>
          <p:nvPr/>
        </p:nvGrpSpPr>
        <p:grpSpPr>
          <a:xfrm>
            <a:off x="3377111" y="4020828"/>
            <a:ext cx="1051725" cy="1277808"/>
            <a:chOff x="3604514" y="3194996"/>
            <a:chExt cx="641100" cy="836700"/>
          </a:xfrm>
        </p:grpSpPr>
        <p:sp>
          <p:nvSpPr>
            <p:cNvPr id="82" name="Google Shape;100;p13">
              <a:extLst>
                <a:ext uri="{FF2B5EF4-FFF2-40B4-BE49-F238E27FC236}">
                  <a16:creationId xmlns:a16="http://schemas.microsoft.com/office/drawing/2014/main" id="{691B1CD1-4781-4B3A-A345-8B3AB20D2D1B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" name="Google Shape;101;p13">
              <a:extLst>
                <a:ext uri="{FF2B5EF4-FFF2-40B4-BE49-F238E27FC236}">
                  <a16:creationId xmlns:a16="http://schemas.microsoft.com/office/drawing/2014/main" id="{9FCFA91F-1A69-4856-A2F9-A13BA88B7EE7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119;p13">
            <a:extLst>
              <a:ext uri="{FF2B5EF4-FFF2-40B4-BE49-F238E27FC236}">
                <a16:creationId xmlns:a16="http://schemas.microsoft.com/office/drawing/2014/main" id="{862F2DA6-14CE-429C-997C-E21328A0F2C7}"/>
              </a:ext>
            </a:extLst>
          </p:cNvPr>
          <p:cNvSpPr/>
          <p:nvPr/>
        </p:nvSpPr>
        <p:spPr>
          <a:xfrm>
            <a:off x="5132075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" name="Google Shape;120;p13">
            <a:extLst>
              <a:ext uri="{FF2B5EF4-FFF2-40B4-BE49-F238E27FC236}">
                <a16:creationId xmlns:a16="http://schemas.microsoft.com/office/drawing/2014/main" id="{DF562E43-EB45-4C1A-958B-B17393E238D1}"/>
              </a:ext>
            </a:extLst>
          </p:cNvPr>
          <p:cNvCxnSpPr/>
          <p:nvPr/>
        </p:nvCxnSpPr>
        <p:spPr>
          <a:xfrm>
            <a:off x="4428835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" name="Google Shape;125;p13">
            <a:extLst>
              <a:ext uri="{FF2B5EF4-FFF2-40B4-BE49-F238E27FC236}">
                <a16:creationId xmlns:a16="http://schemas.microsoft.com/office/drawing/2014/main" id="{C5422009-0CA7-4A5F-A18E-86A26F5DE72E}"/>
              </a:ext>
            </a:extLst>
          </p:cNvPr>
          <p:cNvCxnSpPr/>
          <p:nvPr/>
        </p:nvCxnSpPr>
        <p:spPr>
          <a:xfrm rot="10800000" flipH="1">
            <a:off x="2695096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7" name="Google Shape;156;p13">
            <a:extLst>
              <a:ext uri="{FF2B5EF4-FFF2-40B4-BE49-F238E27FC236}">
                <a16:creationId xmlns:a16="http://schemas.microsoft.com/office/drawing/2014/main" id="{A1584D5D-718F-46F4-AA01-5CF1B2AFFA7A}"/>
              </a:ext>
            </a:extLst>
          </p:cNvPr>
          <p:cNvCxnSpPr/>
          <p:nvPr/>
        </p:nvCxnSpPr>
        <p:spPr>
          <a:xfrm>
            <a:off x="2695096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" name="Google Shape;153;p13">
            <a:extLst>
              <a:ext uri="{FF2B5EF4-FFF2-40B4-BE49-F238E27FC236}">
                <a16:creationId xmlns:a16="http://schemas.microsoft.com/office/drawing/2014/main" id="{D6513488-177F-46A1-8CCA-0E881ED1712C}"/>
              </a:ext>
            </a:extLst>
          </p:cNvPr>
          <p:cNvSpPr/>
          <p:nvPr/>
        </p:nvSpPr>
        <p:spPr>
          <a:xfrm>
            <a:off x="4653977" y="44005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898377-4799-44A1-9CF1-06140CE59292}"/>
              </a:ext>
            </a:extLst>
          </p:cNvPr>
          <p:cNvSpPr txBox="1"/>
          <p:nvPr/>
        </p:nvSpPr>
        <p:spPr>
          <a:xfrm>
            <a:off x="6183767" y="5819580"/>
            <a:ext cx="190023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dirty="0">
                <a:solidFill>
                  <a:schemeClr val="bg1"/>
                </a:solidFill>
              </a:rPr>
              <a:t>1-vs-Some</a:t>
            </a:r>
            <a:endParaRPr lang="en-US" sz="3000">
              <a:solidFill>
                <a:schemeClr val="bg1"/>
              </a:solidFill>
              <a:cs typeface="Calibri"/>
            </a:endParaRPr>
          </a:p>
        </p:txBody>
      </p:sp>
      <p:sp>
        <p:nvSpPr>
          <p:cNvPr id="48" name="Google Shape;152;p13">
            <a:extLst>
              <a:ext uri="{FF2B5EF4-FFF2-40B4-BE49-F238E27FC236}">
                <a16:creationId xmlns:a16="http://schemas.microsoft.com/office/drawing/2014/main" id="{FD2A5D0C-D4C8-4B8C-A297-65BC3A5E8D2F}"/>
              </a:ext>
            </a:extLst>
          </p:cNvPr>
          <p:cNvSpPr txBox="1"/>
          <p:nvPr/>
        </p:nvSpPr>
        <p:spPr>
          <a:xfrm>
            <a:off x="207568" y="5769574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1E308DD5-5D05-4E11-8826-A16703F07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4012412-A1AE-4B99-B85C-7EA21363DE4D}"/>
                  </a:ext>
                </a:extLst>
              </p:cNvPr>
              <p:cNvSpPr/>
              <p:nvPr/>
            </p:nvSpPr>
            <p:spPr>
              <a:xfrm>
                <a:off x="2295971" y="3730571"/>
                <a:ext cx="412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4012412-A1AE-4B99-B85C-7EA21363DE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71" y="3730571"/>
                <a:ext cx="412292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0C0AE10-7B37-4AB1-B573-0738960ECDC8}"/>
                  </a:ext>
                </a:extLst>
              </p:cNvPr>
              <p:cNvSpPr/>
              <p:nvPr/>
            </p:nvSpPr>
            <p:spPr>
              <a:xfrm>
                <a:off x="5585843" y="3721752"/>
                <a:ext cx="1135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90C0AE10-7B37-4AB1-B573-0738960ECD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43" y="3721752"/>
                <a:ext cx="113582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0"/>
    </mc:Choice>
    <mc:Fallback xmlns="">
      <p:transition spd="slow" advTm="16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Line 3">
            <a:extLst>
              <a:ext uri="{FF2B5EF4-FFF2-40B4-BE49-F238E27FC236}">
                <a16:creationId xmlns:a16="http://schemas.microsoft.com/office/drawing/2014/main" id="{791F7084-4520-48FC-BFC9-9BD248245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22A23E98-F2E3-43E6-8E38-24926C5B4539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Astec</a:t>
            </a:r>
            <a:r>
              <a:rPr lang="en-GB">
                <a:solidFill>
                  <a:schemeClr val="bg1"/>
                </a:solidFill>
                <a:cs typeface="Calibri"/>
              </a:rPr>
              <a:t> Re-ranker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1646C44A-4B0C-446D-85D1-7A18F8521716}"/>
              </a:ext>
            </a:extLst>
          </p:cNvPr>
          <p:cNvSpPr txBox="1">
            <a:spLocks/>
          </p:cNvSpPr>
          <p:nvPr/>
        </p:nvSpPr>
        <p:spPr>
          <a:xfrm>
            <a:off x="0" y="1015324"/>
            <a:ext cx="9184697" cy="11426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The r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e-ranker can eliminate </a:t>
            </a:r>
            <a:r>
              <a:rPr lang="en-GB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's mispredictions</a:t>
            </a:r>
            <a:endParaRPr lang="en-IN" sz="2800" kern="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cs typeface="Calibri"/>
              </a:rPr>
              <a:t> The re-ranker can be t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rained in &lt; 2 hours across datasets</a:t>
            </a:r>
            <a:endParaRPr lang="en-IN" sz="2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6" name="Google Shape;89;p13">
            <a:extLst>
              <a:ext uri="{FF2B5EF4-FFF2-40B4-BE49-F238E27FC236}">
                <a16:creationId xmlns:a16="http://schemas.microsoft.com/office/drawing/2014/main" id="{5F9375F4-1FBB-4FBE-8436-623BEA2D12C6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90;p13">
            <a:extLst>
              <a:ext uri="{FF2B5EF4-FFF2-40B4-BE49-F238E27FC236}">
                <a16:creationId xmlns:a16="http://schemas.microsoft.com/office/drawing/2014/main" id="{A4657F2B-92D2-4626-B0A6-95BF0E958922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91;p13">
            <a:extLst>
              <a:ext uri="{FF2B5EF4-FFF2-40B4-BE49-F238E27FC236}">
                <a16:creationId xmlns:a16="http://schemas.microsoft.com/office/drawing/2014/main" id="{516AD170-F093-42CE-9CE6-9425C8E19E2E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92;p13">
            <a:extLst>
              <a:ext uri="{FF2B5EF4-FFF2-40B4-BE49-F238E27FC236}">
                <a16:creationId xmlns:a16="http://schemas.microsoft.com/office/drawing/2014/main" id="{8D5901B2-BD6B-4E3D-9785-C908DB963AA6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93;p13">
            <a:extLst>
              <a:ext uri="{FF2B5EF4-FFF2-40B4-BE49-F238E27FC236}">
                <a16:creationId xmlns:a16="http://schemas.microsoft.com/office/drawing/2014/main" id="{38358142-2353-4870-A961-927A73DBA8CD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94;p13">
            <a:extLst>
              <a:ext uri="{FF2B5EF4-FFF2-40B4-BE49-F238E27FC236}">
                <a16:creationId xmlns:a16="http://schemas.microsoft.com/office/drawing/2014/main" id="{8E9B94FF-94C3-4AD3-A76D-31DB943E0FF2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95;p13">
            <a:extLst>
              <a:ext uri="{FF2B5EF4-FFF2-40B4-BE49-F238E27FC236}">
                <a16:creationId xmlns:a16="http://schemas.microsoft.com/office/drawing/2014/main" id="{4B197C39-2E40-4A7E-9D39-3F22911B7723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79285A0F-54D1-4CDF-9258-06FDE4BBFFB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02;p13">
            <a:extLst>
              <a:ext uri="{FF2B5EF4-FFF2-40B4-BE49-F238E27FC236}">
                <a16:creationId xmlns:a16="http://schemas.microsoft.com/office/drawing/2014/main" id="{0D3600CD-876E-4358-B5AB-7E5F550566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56FEA910-BDA4-4000-8852-859DD222D3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04;p13">
            <a:extLst>
              <a:ext uri="{FF2B5EF4-FFF2-40B4-BE49-F238E27FC236}">
                <a16:creationId xmlns:a16="http://schemas.microsoft.com/office/drawing/2014/main" id="{E34A2761-5825-4C37-A30F-B2EDDB06D98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05;p13">
            <a:extLst>
              <a:ext uri="{FF2B5EF4-FFF2-40B4-BE49-F238E27FC236}">
                <a16:creationId xmlns:a16="http://schemas.microsoft.com/office/drawing/2014/main" id="{EFEECB9B-24BD-4B3E-9509-CA6FEECFB61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7F099EF9-40B6-4F4A-A229-7AFF4FC0F37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107;p13">
            <a:extLst>
              <a:ext uri="{FF2B5EF4-FFF2-40B4-BE49-F238E27FC236}">
                <a16:creationId xmlns:a16="http://schemas.microsoft.com/office/drawing/2014/main" id="{B1852CD1-6848-4BD8-B717-77C4C365E7D3}"/>
              </a:ext>
            </a:extLst>
          </p:cNvPr>
          <p:cNvCxnSpPr/>
          <p:nvPr/>
        </p:nvCxnSpPr>
        <p:spPr>
          <a:xfrm rot="10800000" flipH="1">
            <a:off x="6108287" y="3641720"/>
            <a:ext cx="1848600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109;p13">
            <a:extLst>
              <a:ext uri="{FF2B5EF4-FFF2-40B4-BE49-F238E27FC236}">
                <a16:creationId xmlns:a16="http://schemas.microsoft.com/office/drawing/2014/main" id="{87466B4B-ADD0-498A-B3FF-38E628EDC795}"/>
              </a:ext>
            </a:extLst>
          </p:cNvPr>
          <p:cNvCxnSpPr/>
          <p:nvPr/>
        </p:nvCxnSpPr>
        <p:spPr>
          <a:xfrm>
            <a:off x="6108287" y="4400420"/>
            <a:ext cx="1848600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110;p13">
            <a:extLst>
              <a:ext uri="{FF2B5EF4-FFF2-40B4-BE49-F238E27FC236}">
                <a16:creationId xmlns:a16="http://schemas.microsoft.com/office/drawing/2014/main" id="{27613E2A-2676-4C97-8D42-F9DB721D4D65}"/>
              </a:ext>
            </a:extLst>
          </p:cNvPr>
          <p:cNvCxnSpPr/>
          <p:nvPr/>
        </p:nvCxnSpPr>
        <p:spPr>
          <a:xfrm>
            <a:off x="6108287" y="4400420"/>
            <a:ext cx="1811400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" name="Google Shape;111;p13">
            <a:extLst>
              <a:ext uri="{FF2B5EF4-FFF2-40B4-BE49-F238E27FC236}">
                <a16:creationId xmlns:a16="http://schemas.microsoft.com/office/drawing/2014/main" id="{F6F311A8-F00B-4E8C-99DC-4B4278C549ED}"/>
              </a:ext>
            </a:extLst>
          </p:cNvPr>
          <p:cNvCxnSpPr/>
          <p:nvPr/>
        </p:nvCxnSpPr>
        <p:spPr>
          <a:xfrm>
            <a:off x="6108287" y="4400420"/>
            <a:ext cx="1811400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" name="Google Shape;112;p13">
            <a:extLst>
              <a:ext uri="{FF2B5EF4-FFF2-40B4-BE49-F238E27FC236}">
                <a16:creationId xmlns:a16="http://schemas.microsoft.com/office/drawing/2014/main" id="{20AE6DED-7874-48C4-9D62-CC84AB0E49C8}"/>
              </a:ext>
            </a:extLst>
          </p:cNvPr>
          <p:cNvCxnSpPr/>
          <p:nvPr/>
        </p:nvCxnSpPr>
        <p:spPr>
          <a:xfrm>
            <a:off x="6108287" y="4400420"/>
            <a:ext cx="1848600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113;p13">
            <a:extLst>
              <a:ext uri="{FF2B5EF4-FFF2-40B4-BE49-F238E27FC236}">
                <a16:creationId xmlns:a16="http://schemas.microsoft.com/office/drawing/2014/main" id="{A7026406-E21E-4ABC-A271-C66DCCDBBA3D}"/>
              </a:ext>
            </a:extLst>
          </p:cNvPr>
          <p:cNvCxnSpPr/>
          <p:nvPr/>
        </p:nvCxnSpPr>
        <p:spPr>
          <a:xfrm rot="10800000" flipH="1">
            <a:off x="6108287" y="3641634"/>
            <a:ext cx="1848600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" name="Google Shape;115;p13">
            <a:extLst>
              <a:ext uri="{FF2B5EF4-FFF2-40B4-BE49-F238E27FC236}">
                <a16:creationId xmlns:a16="http://schemas.microsoft.com/office/drawing/2014/main" id="{696CD598-7D0B-4EEA-A28A-BF9E1557B2D7}"/>
              </a:ext>
            </a:extLst>
          </p:cNvPr>
          <p:cNvCxnSpPr/>
          <p:nvPr/>
        </p:nvCxnSpPr>
        <p:spPr>
          <a:xfrm rot="10800000" flipH="1">
            <a:off x="6108287" y="4518234"/>
            <a:ext cx="1848600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" name="Google Shape;116;p13">
            <a:extLst>
              <a:ext uri="{FF2B5EF4-FFF2-40B4-BE49-F238E27FC236}">
                <a16:creationId xmlns:a16="http://schemas.microsoft.com/office/drawing/2014/main" id="{014D5434-CE89-4091-9285-A43F89E244DD}"/>
              </a:ext>
            </a:extLst>
          </p:cNvPr>
          <p:cNvCxnSpPr/>
          <p:nvPr/>
        </p:nvCxnSpPr>
        <p:spPr>
          <a:xfrm>
            <a:off x="6108287" y="4668834"/>
            <a:ext cx="1848600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" name="Google Shape;117;p13">
            <a:extLst>
              <a:ext uri="{FF2B5EF4-FFF2-40B4-BE49-F238E27FC236}">
                <a16:creationId xmlns:a16="http://schemas.microsoft.com/office/drawing/2014/main" id="{11C974EF-C210-490F-92C1-6CFE0A63A6E3}"/>
              </a:ext>
            </a:extLst>
          </p:cNvPr>
          <p:cNvCxnSpPr/>
          <p:nvPr/>
        </p:nvCxnSpPr>
        <p:spPr>
          <a:xfrm>
            <a:off x="6108287" y="4668834"/>
            <a:ext cx="1811400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" name="Google Shape;118;p13">
            <a:extLst>
              <a:ext uri="{FF2B5EF4-FFF2-40B4-BE49-F238E27FC236}">
                <a16:creationId xmlns:a16="http://schemas.microsoft.com/office/drawing/2014/main" id="{6A2B0C76-F9AB-41D9-8D24-1DEB041B0773}"/>
              </a:ext>
            </a:extLst>
          </p:cNvPr>
          <p:cNvCxnSpPr/>
          <p:nvPr/>
        </p:nvCxnSpPr>
        <p:spPr>
          <a:xfrm>
            <a:off x="6108287" y="4668834"/>
            <a:ext cx="1848600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0" name="Google Shape;121;p13">
            <a:extLst>
              <a:ext uri="{FF2B5EF4-FFF2-40B4-BE49-F238E27FC236}">
                <a16:creationId xmlns:a16="http://schemas.microsoft.com/office/drawing/2014/main" id="{E4B19B58-B2E7-42A3-ABB6-180CBB25CC47}"/>
              </a:ext>
            </a:extLst>
          </p:cNvPr>
          <p:cNvGrpSpPr/>
          <p:nvPr/>
        </p:nvGrpSpPr>
        <p:grpSpPr>
          <a:xfrm>
            <a:off x="5850977" y="4155433"/>
            <a:ext cx="352805" cy="989978"/>
            <a:chOff x="1249700" y="2261902"/>
            <a:chExt cx="313800" cy="861900"/>
          </a:xfrm>
        </p:grpSpPr>
        <p:sp>
          <p:nvSpPr>
            <p:cNvPr id="142" name="Google Shape;122;p13">
              <a:extLst>
                <a:ext uri="{FF2B5EF4-FFF2-40B4-BE49-F238E27FC236}">
                  <a16:creationId xmlns:a16="http://schemas.microsoft.com/office/drawing/2014/main" id="{F767657C-655F-4ED4-A648-23FBCEE7C450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08;p13">
              <a:extLst>
                <a:ext uri="{FF2B5EF4-FFF2-40B4-BE49-F238E27FC236}">
                  <a16:creationId xmlns:a16="http://schemas.microsoft.com/office/drawing/2014/main" id="{2DACB97C-F7CD-45F7-B334-22CE3B17EC9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14;p13">
              <a:extLst>
                <a:ext uri="{FF2B5EF4-FFF2-40B4-BE49-F238E27FC236}">
                  <a16:creationId xmlns:a16="http://schemas.microsoft.com/office/drawing/2014/main" id="{3096F4A2-48CD-4EA2-A73B-95E9C91E4B49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23;p13">
              <a:extLst>
                <a:ext uri="{FF2B5EF4-FFF2-40B4-BE49-F238E27FC236}">
                  <a16:creationId xmlns:a16="http://schemas.microsoft.com/office/drawing/2014/main" id="{2BFAD9F9-06F5-40FC-ACDF-E3B9EBDED3B3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2" name="Google Shape;124;p13">
            <a:extLst>
              <a:ext uri="{FF2B5EF4-FFF2-40B4-BE49-F238E27FC236}">
                <a16:creationId xmlns:a16="http://schemas.microsoft.com/office/drawing/2014/main" id="{C5418DBB-F8A7-47E8-888F-0B876FD52FD2}"/>
              </a:ext>
            </a:extLst>
          </p:cNvPr>
          <p:cNvCxnSpPr/>
          <p:nvPr/>
        </p:nvCxnSpPr>
        <p:spPr>
          <a:xfrm>
            <a:off x="5455542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6" name="Google Shape;127;p13">
            <a:extLst>
              <a:ext uri="{FF2B5EF4-FFF2-40B4-BE49-F238E27FC236}">
                <a16:creationId xmlns:a16="http://schemas.microsoft.com/office/drawing/2014/main" id="{6F1F3A4A-F29A-4BB0-892B-A499311C5BAC}"/>
              </a:ext>
            </a:extLst>
          </p:cNvPr>
          <p:cNvCxnSpPr/>
          <p:nvPr/>
        </p:nvCxnSpPr>
        <p:spPr>
          <a:xfrm rot="10800000" flipH="1">
            <a:off x="6108287" y="3632149"/>
            <a:ext cx="1811400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128;p13">
            <a:extLst>
              <a:ext uri="{FF2B5EF4-FFF2-40B4-BE49-F238E27FC236}">
                <a16:creationId xmlns:a16="http://schemas.microsoft.com/office/drawing/2014/main" id="{DB3ED999-22F5-4608-965E-E982AD60F61F}"/>
              </a:ext>
            </a:extLst>
          </p:cNvPr>
          <p:cNvCxnSpPr/>
          <p:nvPr/>
        </p:nvCxnSpPr>
        <p:spPr>
          <a:xfrm rot="10800000" flipH="1">
            <a:off x="6108287" y="4499149"/>
            <a:ext cx="1848600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129;p13">
            <a:extLst>
              <a:ext uri="{FF2B5EF4-FFF2-40B4-BE49-F238E27FC236}">
                <a16:creationId xmlns:a16="http://schemas.microsoft.com/office/drawing/2014/main" id="{9770A20F-C804-47D5-AECA-E433649ADEE8}"/>
              </a:ext>
            </a:extLst>
          </p:cNvPr>
          <p:cNvCxnSpPr/>
          <p:nvPr/>
        </p:nvCxnSpPr>
        <p:spPr>
          <a:xfrm>
            <a:off x="6108287" y="4940449"/>
            <a:ext cx="1848600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130;p13">
            <a:extLst>
              <a:ext uri="{FF2B5EF4-FFF2-40B4-BE49-F238E27FC236}">
                <a16:creationId xmlns:a16="http://schemas.microsoft.com/office/drawing/2014/main" id="{23B2B35B-2CA1-4466-9E6E-A2A09D8D1FDF}"/>
              </a:ext>
            </a:extLst>
          </p:cNvPr>
          <p:cNvCxnSpPr/>
          <p:nvPr/>
        </p:nvCxnSpPr>
        <p:spPr>
          <a:xfrm>
            <a:off x="6108287" y="4940449"/>
            <a:ext cx="1811400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131;p13">
            <a:extLst>
              <a:ext uri="{FF2B5EF4-FFF2-40B4-BE49-F238E27FC236}">
                <a16:creationId xmlns:a16="http://schemas.microsoft.com/office/drawing/2014/main" id="{634BD4DB-6F17-4E1F-A7F2-2718068CE134}"/>
              </a:ext>
            </a:extLst>
          </p:cNvPr>
          <p:cNvCxnSpPr/>
          <p:nvPr/>
        </p:nvCxnSpPr>
        <p:spPr>
          <a:xfrm>
            <a:off x="6108287" y="4940449"/>
            <a:ext cx="1848600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132;p13">
            <a:extLst>
              <a:ext uri="{FF2B5EF4-FFF2-40B4-BE49-F238E27FC236}">
                <a16:creationId xmlns:a16="http://schemas.microsoft.com/office/drawing/2014/main" id="{C0015E71-2085-44C9-BEA0-960BF028EA7A}"/>
              </a:ext>
            </a:extLst>
          </p:cNvPr>
          <p:cNvCxnSpPr/>
          <p:nvPr/>
        </p:nvCxnSpPr>
        <p:spPr>
          <a:xfrm rot="10800000" flipH="1">
            <a:off x="6108287" y="4080020"/>
            <a:ext cx="1848600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33;p13">
            <a:extLst>
              <a:ext uri="{FF2B5EF4-FFF2-40B4-BE49-F238E27FC236}">
                <a16:creationId xmlns:a16="http://schemas.microsoft.com/office/drawing/2014/main" id="{1A9C7418-2269-456C-902F-4B3F39F3E70C}"/>
              </a:ext>
            </a:extLst>
          </p:cNvPr>
          <p:cNvCxnSpPr/>
          <p:nvPr/>
        </p:nvCxnSpPr>
        <p:spPr>
          <a:xfrm rot="10800000" flipH="1">
            <a:off x="6108287" y="4079934"/>
            <a:ext cx="1848600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" name="Google Shape;134;p13">
            <a:extLst>
              <a:ext uri="{FF2B5EF4-FFF2-40B4-BE49-F238E27FC236}">
                <a16:creationId xmlns:a16="http://schemas.microsoft.com/office/drawing/2014/main" id="{33B9A9D8-850F-44C5-AA1C-E490E97125E2}"/>
              </a:ext>
            </a:extLst>
          </p:cNvPr>
          <p:cNvCxnSpPr/>
          <p:nvPr/>
        </p:nvCxnSpPr>
        <p:spPr>
          <a:xfrm rot="10800000" flipH="1">
            <a:off x="6108287" y="4080049"/>
            <a:ext cx="1848600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2" name="Google Shape;135;p13">
            <a:extLst>
              <a:ext uri="{FF2B5EF4-FFF2-40B4-BE49-F238E27FC236}">
                <a16:creationId xmlns:a16="http://schemas.microsoft.com/office/drawing/2014/main" id="{6B272402-475D-4E49-ADCB-EF0FA23332C2}"/>
              </a:ext>
            </a:extLst>
          </p:cNvPr>
          <p:cNvSpPr/>
          <p:nvPr/>
        </p:nvSpPr>
        <p:spPr>
          <a:xfrm>
            <a:off x="1449620" y="4545452"/>
            <a:ext cx="240300" cy="223800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6;p13">
            <a:extLst>
              <a:ext uri="{FF2B5EF4-FFF2-40B4-BE49-F238E27FC236}">
                <a16:creationId xmlns:a16="http://schemas.microsoft.com/office/drawing/2014/main" id="{2FDF1AF4-C504-40D0-8C01-BD550E0DFAF6}"/>
              </a:ext>
            </a:extLst>
          </p:cNvPr>
          <p:cNvGrpSpPr/>
          <p:nvPr/>
        </p:nvGrpSpPr>
        <p:grpSpPr>
          <a:xfrm>
            <a:off x="766176" y="3429731"/>
            <a:ext cx="313800" cy="861900"/>
            <a:chOff x="1249700" y="2261902"/>
            <a:chExt cx="313800" cy="861900"/>
          </a:xfrm>
        </p:grpSpPr>
        <p:sp>
          <p:nvSpPr>
            <p:cNvPr id="170" name="Google Shape;137;p13">
              <a:extLst>
                <a:ext uri="{FF2B5EF4-FFF2-40B4-BE49-F238E27FC236}">
                  <a16:creationId xmlns:a16="http://schemas.microsoft.com/office/drawing/2014/main" id="{0B240B20-A9B9-49B9-AB75-35F942FE3D5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38;p13">
              <a:extLst>
                <a:ext uri="{FF2B5EF4-FFF2-40B4-BE49-F238E27FC236}">
                  <a16:creationId xmlns:a16="http://schemas.microsoft.com/office/drawing/2014/main" id="{9DE0F3CB-E0F8-46C9-931F-6C52EEB7880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39;p13">
              <a:extLst>
                <a:ext uri="{FF2B5EF4-FFF2-40B4-BE49-F238E27FC236}">
                  <a16:creationId xmlns:a16="http://schemas.microsoft.com/office/drawing/2014/main" id="{4B2A27C7-7A58-4E4C-869D-DB95332829BB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40;p13">
              <a:extLst>
                <a:ext uri="{FF2B5EF4-FFF2-40B4-BE49-F238E27FC236}">
                  <a16:creationId xmlns:a16="http://schemas.microsoft.com/office/drawing/2014/main" id="{CE10B7E9-2BE2-4145-9CA1-B1E86D4F146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" name="Google Shape;141;p13">
            <a:extLst>
              <a:ext uri="{FF2B5EF4-FFF2-40B4-BE49-F238E27FC236}">
                <a16:creationId xmlns:a16="http://schemas.microsoft.com/office/drawing/2014/main" id="{39882336-AF1B-4253-9B07-35366EA23679}"/>
              </a:ext>
            </a:extLst>
          </p:cNvPr>
          <p:cNvCxnSpPr/>
          <p:nvPr/>
        </p:nvCxnSpPr>
        <p:spPr>
          <a:xfrm>
            <a:off x="1079976" y="3860681"/>
            <a:ext cx="404700" cy="717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38" name="Google Shape;142;p13">
            <a:extLst>
              <a:ext uri="{FF2B5EF4-FFF2-40B4-BE49-F238E27FC236}">
                <a16:creationId xmlns:a16="http://schemas.microsoft.com/office/drawing/2014/main" id="{72A89E72-FB47-4AB5-BE72-0DAC7E9004CC}"/>
              </a:ext>
            </a:extLst>
          </p:cNvPr>
          <p:cNvGrpSpPr/>
          <p:nvPr/>
        </p:nvGrpSpPr>
        <p:grpSpPr>
          <a:xfrm>
            <a:off x="765901" y="4999089"/>
            <a:ext cx="313800" cy="861900"/>
            <a:chOff x="1249700" y="2261902"/>
            <a:chExt cx="313800" cy="861900"/>
          </a:xfrm>
        </p:grpSpPr>
        <p:sp>
          <p:nvSpPr>
            <p:cNvPr id="184" name="Google Shape;143;p13">
              <a:extLst>
                <a:ext uri="{FF2B5EF4-FFF2-40B4-BE49-F238E27FC236}">
                  <a16:creationId xmlns:a16="http://schemas.microsoft.com/office/drawing/2014/main" id="{2AEABF69-A46E-42BB-9306-9BC71B28846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44;p13">
              <a:extLst>
                <a:ext uri="{FF2B5EF4-FFF2-40B4-BE49-F238E27FC236}">
                  <a16:creationId xmlns:a16="http://schemas.microsoft.com/office/drawing/2014/main" id="{33166F3C-5A88-4F11-B8AD-40AD788C706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45;p13">
              <a:extLst>
                <a:ext uri="{FF2B5EF4-FFF2-40B4-BE49-F238E27FC236}">
                  <a16:creationId xmlns:a16="http://schemas.microsoft.com/office/drawing/2014/main" id="{C36584A9-DE90-48EE-B135-67ACB73A387D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46;p13">
              <a:extLst>
                <a:ext uri="{FF2B5EF4-FFF2-40B4-BE49-F238E27FC236}">
                  <a16:creationId xmlns:a16="http://schemas.microsoft.com/office/drawing/2014/main" id="{CAA2EAC4-BD3E-4A44-95C8-08987170A709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7;p13">
            <a:extLst>
              <a:ext uri="{FF2B5EF4-FFF2-40B4-BE49-F238E27FC236}">
                <a16:creationId xmlns:a16="http://schemas.microsoft.com/office/drawing/2014/main" id="{5C90C196-63A2-4C33-A285-8505B84A6DB2}"/>
              </a:ext>
            </a:extLst>
          </p:cNvPr>
          <p:cNvGrpSpPr/>
          <p:nvPr/>
        </p:nvGrpSpPr>
        <p:grpSpPr>
          <a:xfrm>
            <a:off x="2309745" y="4154235"/>
            <a:ext cx="354217" cy="988427"/>
            <a:chOff x="1249700" y="2261902"/>
            <a:chExt cx="313800" cy="861900"/>
          </a:xfrm>
        </p:grpSpPr>
        <p:sp>
          <p:nvSpPr>
            <p:cNvPr id="193" name="Google Shape;126;p13">
              <a:extLst>
                <a:ext uri="{FF2B5EF4-FFF2-40B4-BE49-F238E27FC236}">
                  <a16:creationId xmlns:a16="http://schemas.microsoft.com/office/drawing/2014/main" id="{0481A87D-5908-43AD-B606-2269F3DC31F3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48;p13">
              <a:extLst>
                <a:ext uri="{FF2B5EF4-FFF2-40B4-BE49-F238E27FC236}">
                  <a16:creationId xmlns:a16="http://schemas.microsoft.com/office/drawing/2014/main" id="{B8297EE2-3A8B-4288-8E58-760D7C89405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49;p13">
              <a:extLst>
                <a:ext uri="{FF2B5EF4-FFF2-40B4-BE49-F238E27FC236}">
                  <a16:creationId xmlns:a16="http://schemas.microsoft.com/office/drawing/2014/main" id="{52FD0AE1-0277-47C4-99FA-EF3316064127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50;p13">
              <a:extLst>
                <a:ext uri="{FF2B5EF4-FFF2-40B4-BE49-F238E27FC236}">
                  <a16:creationId xmlns:a16="http://schemas.microsoft.com/office/drawing/2014/main" id="{84225D46-BDBC-4B4E-BA9D-4135F8A3379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1;p13">
            <a:extLst>
              <a:ext uri="{FF2B5EF4-FFF2-40B4-BE49-F238E27FC236}">
                <a16:creationId xmlns:a16="http://schemas.microsoft.com/office/drawing/2014/main" id="{0164737D-FD94-446B-B6B7-43B68E992948}"/>
              </a:ext>
            </a:extLst>
          </p:cNvPr>
          <p:cNvSpPr txBox="1"/>
          <p:nvPr/>
        </p:nvSpPr>
        <p:spPr>
          <a:xfrm>
            <a:off x="78143" y="2771229"/>
            <a:ext cx="1689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3;p13">
            <a:extLst>
              <a:ext uri="{FF2B5EF4-FFF2-40B4-BE49-F238E27FC236}">
                <a16:creationId xmlns:a16="http://schemas.microsoft.com/office/drawing/2014/main" id="{9BCFE151-BD8F-4D9A-8F5A-5D2949D91D1D}"/>
              </a:ext>
            </a:extLst>
          </p:cNvPr>
          <p:cNvSpPr/>
          <p:nvPr/>
        </p:nvSpPr>
        <p:spPr>
          <a:xfrm>
            <a:off x="1837298" y="4422276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60" name="Google Shape;154;p13">
            <a:extLst>
              <a:ext uri="{FF2B5EF4-FFF2-40B4-BE49-F238E27FC236}">
                <a16:creationId xmlns:a16="http://schemas.microsoft.com/office/drawing/2014/main" id="{D8B43B37-252F-40C7-A227-EBA435638ECD}"/>
              </a:ext>
            </a:extLst>
          </p:cNvPr>
          <p:cNvCxnSpPr/>
          <p:nvPr/>
        </p:nvCxnSpPr>
        <p:spPr>
          <a:xfrm rot="10800000" flipH="1">
            <a:off x="1689920" y="4648352"/>
            <a:ext cx="619800" cy="90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2" name="Google Shape;155;p13">
            <a:extLst>
              <a:ext uri="{FF2B5EF4-FFF2-40B4-BE49-F238E27FC236}">
                <a16:creationId xmlns:a16="http://schemas.microsoft.com/office/drawing/2014/main" id="{83636A95-981A-4D98-B5CA-203F31B9E027}"/>
              </a:ext>
            </a:extLst>
          </p:cNvPr>
          <p:cNvCxnSpPr/>
          <p:nvPr/>
        </p:nvCxnSpPr>
        <p:spPr>
          <a:xfrm rot="10800000" flipH="1">
            <a:off x="1079701" y="4736439"/>
            <a:ext cx="405000" cy="693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08" name="Picture 207">
            <a:extLst>
              <a:ext uri="{FF2B5EF4-FFF2-40B4-BE49-F238E27FC236}">
                <a16:creationId xmlns:a16="http://schemas.microsoft.com/office/drawing/2014/main" id="{D16E06F1-5E24-4182-9953-7435E61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3062DD94-207E-41C1-B578-A9BFE17DD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A10A3D5D-DD9C-4C94-AB38-876FB9D63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515" y="473040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Google Shape;572;p17">
            <a:extLst>
              <a:ext uri="{FF2B5EF4-FFF2-40B4-BE49-F238E27FC236}">
                <a16:creationId xmlns:a16="http://schemas.microsoft.com/office/drawing/2014/main" id="{1AF436E7-9EA0-450F-8793-E40FFF216049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572;p17">
            <a:extLst>
              <a:ext uri="{FF2B5EF4-FFF2-40B4-BE49-F238E27FC236}">
                <a16:creationId xmlns:a16="http://schemas.microsoft.com/office/drawing/2014/main" id="{0AD5CBD9-C185-48CD-A346-829F052A8B05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572;p17">
            <a:extLst>
              <a:ext uri="{FF2B5EF4-FFF2-40B4-BE49-F238E27FC236}">
                <a16:creationId xmlns:a16="http://schemas.microsoft.com/office/drawing/2014/main" id="{B658C7E9-9B6A-4B00-B731-3AC7B5D66B5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4356183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99;p13">
            <a:extLst>
              <a:ext uri="{FF2B5EF4-FFF2-40B4-BE49-F238E27FC236}">
                <a16:creationId xmlns:a16="http://schemas.microsoft.com/office/drawing/2014/main" id="{913BBBFE-06CC-472C-AB16-A03D4F8D0F47}"/>
              </a:ext>
            </a:extLst>
          </p:cNvPr>
          <p:cNvGrpSpPr/>
          <p:nvPr/>
        </p:nvGrpSpPr>
        <p:grpSpPr>
          <a:xfrm>
            <a:off x="3377111" y="4020828"/>
            <a:ext cx="1051725" cy="1277808"/>
            <a:chOff x="3604514" y="3194996"/>
            <a:chExt cx="641100" cy="836700"/>
          </a:xfrm>
        </p:grpSpPr>
        <p:sp>
          <p:nvSpPr>
            <p:cNvPr id="83" name="Google Shape;100;p13">
              <a:extLst>
                <a:ext uri="{FF2B5EF4-FFF2-40B4-BE49-F238E27FC236}">
                  <a16:creationId xmlns:a16="http://schemas.microsoft.com/office/drawing/2014/main" id="{04FAF01A-4D53-4837-B0D5-3E99AC9F7FA9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" name="Google Shape;101;p13">
              <a:extLst>
                <a:ext uri="{FF2B5EF4-FFF2-40B4-BE49-F238E27FC236}">
                  <a16:creationId xmlns:a16="http://schemas.microsoft.com/office/drawing/2014/main" id="{F77CB678-6A85-455A-B6BA-0E48FB0A3B82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19;p13">
            <a:extLst>
              <a:ext uri="{FF2B5EF4-FFF2-40B4-BE49-F238E27FC236}">
                <a16:creationId xmlns:a16="http://schemas.microsoft.com/office/drawing/2014/main" id="{551680F7-DBBC-4353-BE20-EED2C9FF4986}"/>
              </a:ext>
            </a:extLst>
          </p:cNvPr>
          <p:cNvSpPr/>
          <p:nvPr/>
        </p:nvSpPr>
        <p:spPr>
          <a:xfrm>
            <a:off x="5132075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20;p13">
            <a:extLst>
              <a:ext uri="{FF2B5EF4-FFF2-40B4-BE49-F238E27FC236}">
                <a16:creationId xmlns:a16="http://schemas.microsoft.com/office/drawing/2014/main" id="{8E35B5B0-4635-4FC5-BA35-B0DE7C989F70}"/>
              </a:ext>
            </a:extLst>
          </p:cNvPr>
          <p:cNvCxnSpPr/>
          <p:nvPr/>
        </p:nvCxnSpPr>
        <p:spPr>
          <a:xfrm>
            <a:off x="4428835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125;p13">
            <a:extLst>
              <a:ext uri="{FF2B5EF4-FFF2-40B4-BE49-F238E27FC236}">
                <a16:creationId xmlns:a16="http://schemas.microsoft.com/office/drawing/2014/main" id="{BF09D13B-2270-4C46-8C5A-16A452472920}"/>
              </a:ext>
            </a:extLst>
          </p:cNvPr>
          <p:cNvCxnSpPr/>
          <p:nvPr/>
        </p:nvCxnSpPr>
        <p:spPr>
          <a:xfrm rot="10800000" flipH="1">
            <a:off x="2695096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" name="Google Shape;156;p13">
            <a:extLst>
              <a:ext uri="{FF2B5EF4-FFF2-40B4-BE49-F238E27FC236}">
                <a16:creationId xmlns:a16="http://schemas.microsoft.com/office/drawing/2014/main" id="{4C90D5B0-080B-4257-B610-3F5FA5C6527C}"/>
              </a:ext>
            </a:extLst>
          </p:cNvPr>
          <p:cNvCxnSpPr/>
          <p:nvPr/>
        </p:nvCxnSpPr>
        <p:spPr>
          <a:xfrm>
            <a:off x="2695096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" name="Google Shape;153;p13">
            <a:extLst>
              <a:ext uri="{FF2B5EF4-FFF2-40B4-BE49-F238E27FC236}">
                <a16:creationId xmlns:a16="http://schemas.microsoft.com/office/drawing/2014/main" id="{C7E02353-CE4A-481E-95C5-632354259F88}"/>
              </a:ext>
            </a:extLst>
          </p:cNvPr>
          <p:cNvSpPr/>
          <p:nvPr/>
        </p:nvSpPr>
        <p:spPr>
          <a:xfrm>
            <a:off x="4653977" y="44005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" name="Google Shape;152;p13">
            <a:extLst>
              <a:ext uri="{FF2B5EF4-FFF2-40B4-BE49-F238E27FC236}">
                <a16:creationId xmlns:a16="http://schemas.microsoft.com/office/drawing/2014/main" id="{4E01A5C2-23E9-41CE-B7A0-4A895BA7E55F}"/>
              </a:ext>
            </a:extLst>
          </p:cNvPr>
          <p:cNvSpPr txBox="1"/>
          <p:nvPr/>
        </p:nvSpPr>
        <p:spPr>
          <a:xfrm>
            <a:off x="207568" y="5769574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6314C79D-8ADB-41AB-AE28-E30F7525B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45AA671-A07E-4982-B53E-3A61F10DCD21}"/>
                  </a:ext>
                </a:extLst>
              </p:cNvPr>
              <p:cNvSpPr/>
              <p:nvPr/>
            </p:nvSpPr>
            <p:spPr>
              <a:xfrm>
                <a:off x="2295971" y="3730571"/>
                <a:ext cx="412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845AA671-A07E-4982-B53E-3A61F10DCD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71" y="3730571"/>
                <a:ext cx="412292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264DC78-25C2-40D2-9AD5-BC1787816B3E}"/>
                  </a:ext>
                </a:extLst>
              </p:cNvPr>
              <p:cNvSpPr/>
              <p:nvPr/>
            </p:nvSpPr>
            <p:spPr>
              <a:xfrm>
                <a:off x="5585843" y="3721752"/>
                <a:ext cx="1135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A264DC78-25C2-40D2-9AD5-BC1787816B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43" y="3721752"/>
                <a:ext cx="113582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22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07"/>
    </mc:Choice>
    <mc:Fallback xmlns="">
      <p:transition spd="slow" advTm="51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Line 3">
            <a:extLst>
              <a:ext uri="{FF2B5EF4-FFF2-40B4-BE49-F238E27FC236}">
                <a16:creationId xmlns:a16="http://schemas.microsoft.com/office/drawing/2014/main" id="{791F7084-4520-48FC-BFC9-9BD248245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22A23E98-F2E3-43E6-8E38-24926C5B4539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Astec</a:t>
            </a:r>
            <a:r>
              <a:rPr lang="en-GB">
                <a:solidFill>
                  <a:schemeClr val="bg1"/>
                </a:solidFill>
                <a:cs typeface="Calibri"/>
              </a:rPr>
              <a:t> Re-ranker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6" name="Google Shape;89;p13">
            <a:extLst>
              <a:ext uri="{FF2B5EF4-FFF2-40B4-BE49-F238E27FC236}">
                <a16:creationId xmlns:a16="http://schemas.microsoft.com/office/drawing/2014/main" id="{5F9375F4-1FBB-4FBE-8436-623BEA2D12C6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90;p13">
            <a:extLst>
              <a:ext uri="{FF2B5EF4-FFF2-40B4-BE49-F238E27FC236}">
                <a16:creationId xmlns:a16="http://schemas.microsoft.com/office/drawing/2014/main" id="{A4657F2B-92D2-4626-B0A6-95BF0E958922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91;p13">
            <a:extLst>
              <a:ext uri="{FF2B5EF4-FFF2-40B4-BE49-F238E27FC236}">
                <a16:creationId xmlns:a16="http://schemas.microsoft.com/office/drawing/2014/main" id="{516AD170-F093-42CE-9CE6-9425C8E19E2E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92;p13">
            <a:extLst>
              <a:ext uri="{FF2B5EF4-FFF2-40B4-BE49-F238E27FC236}">
                <a16:creationId xmlns:a16="http://schemas.microsoft.com/office/drawing/2014/main" id="{8D5901B2-BD6B-4E3D-9785-C908DB963AA6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93;p13">
            <a:extLst>
              <a:ext uri="{FF2B5EF4-FFF2-40B4-BE49-F238E27FC236}">
                <a16:creationId xmlns:a16="http://schemas.microsoft.com/office/drawing/2014/main" id="{38358142-2353-4870-A961-927A73DBA8CD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94;p13">
            <a:extLst>
              <a:ext uri="{FF2B5EF4-FFF2-40B4-BE49-F238E27FC236}">
                <a16:creationId xmlns:a16="http://schemas.microsoft.com/office/drawing/2014/main" id="{8E9B94FF-94C3-4AD3-A76D-31DB943E0FF2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95;p13">
            <a:extLst>
              <a:ext uri="{FF2B5EF4-FFF2-40B4-BE49-F238E27FC236}">
                <a16:creationId xmlns:a16="http://schemas.microsoft.com/office/drawing/2014/main" id="{4B197C39-2E40-4A7E-9D39-3F22911B7723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79285A0F-54D1-4CDF-9258-06FDE4BBFFB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02;p13">
            <a:extLst>
              <a:ext uri="{FF2B5EF4-FFF2-40B4-BE49-F238E27FC236}">
                <a16:creationId xmlns:a16="http://schemas.microsoft.com/office/drawing/2014/main" id="{0D3600CD-876E-4358-B5AB-7E5F550566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56FEA910-BDA4-4000-8852-859DD222D3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04;p13">
            <a:extLst>
              <a:ext uri="{FF2B5EF4-FFF2-40B4-BE49-F238E27FC236}">
                <a16:creationId xmlns:a16="http://schemas.microsoft.com/office/drawing/2014/main" id="{E34A2761-5825-4C37-A30F-B2EDDB06D98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05;p13">
            <a:extLst>
              <a:ext uri="{FF2B5EF4-FFF2-40B4-BE49-F238E27FC236}">
                <a16:creationId xmlns:a16="http://schemas.microsoft.com/office/drawing/2014/main" id="{EFEECB9B-24BD-4B3E-9509-CA6FEECFB61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7F099EF9-40B6-4F4A-A229-7AFF4FC0F37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107;p13">
            <a:extLst>
              <a:ext uri="{FF2B5EF4-FFF2-40B4-BE49-F238E27FC236}">
                <a16:creationId xmlns:a16="http://schemas.microsoft.com/office/drawing/2014/main" id="{B1852CD1-6848-4BD8-B717-77C4C365E7D3}"/>
              </a:ext>
            </a:extLst>
          </p:cNvPr>
          <p:cNvCxnSpPr/>
          <p:nvPr/>
        </p:nvCxnSpPr>
        <p:spPr>
          <a:xfrm rot="10800000" flipH="1">
            <a:off x="6108287" y="3641720"/>
            <a:ext cx="1848600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109;p13">
            <a:extLst>
              <a:ext uri="{FF2B5EF4-FFF2-40B4-BE49-F238E27FC236}">
                <a16:creationId xmlns:a16="http://schemas.microsoft.com/office/drawing/2014/main" id="{87466B4B-ADD0-498A-B3FF-38E628EDC795}"/>
              </a:ext>
            </a:extLst>
          </p:cNvPr>
          <p:cNvCxnSpPr/>
          <p:nvPr/>
        </p:nvCxnSpPr>
        <p:spPr>
          <a:xfrm>
            <a:off x="6108287" y="4400420"/>
            <a:ext cx="1848600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110;p13">
            <a:extLst>
              <a:ext uri="{FF2B5EF4-FFF2-40B4-BE49-F238E27FC236}">
                <a16:creationId xmlns:a16="http://schemas.microsoft.com/office/drawing/2014/main" id="{27613E2A-2676-4C97-8D42-F9DB721D4D65}"/>
              </a:ext>
            </a:extLst>
          </p:cNvPr>
          <p:cNvCxnSpPr/>
          <p:nvPr/>
        </p:nvCxnSpPr>
        <p:spPr>
          <a:xfrm>
            <a:off x="6108287" y="4400420"/>
            <a:ext cx="1811400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" name="Google Shape;111;p13">
            <a:extLst>
              <a:ext uri="{FF2B5EF4-FFF2-40B4-BE49-F238E27FC236}">
                <a16:creationId xmlns:a16="http://schemas.microsoft.com/office/drawing/2014/main" id="{F6F311A8-F00B-4E8C-99DC-4B4278C549ED}"/>
              </a:ext>
            </a:extLst>
          </p:cNvPr>
          <p:cNvCxnSpPr/>
          <p:nvPr/>
        </p:nvCxnSpPr>
        <p:spPr>
          <a:xfrm>
            <a:off x="6108287" y="4400420"/>
            <a:ext cx="1811400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" name="Google Shape;112;p13">
            <a:extLst>
              <a:ext uri="{FF2B5EF4-FFF2-40B4-BE49-F238E27FC236}">
                <a16:creationId xmlns:a16="http://schemas.microsoft.com/office/drawing/2014/main" id="{20AE6DED-7874-48C4-9D62-CC84AB0E49C8}"/>
              </a:ext>
            </a:extLst>
          </p:cNvPr>
          <p:cNvCxnSpPr/>
          <p:nvPr/>
        </p:nvCxnSpPr>
        <p:spPr>
          <a:xfrm>
            <a:off x="6108287" y="4400420"/>
            <a:ext cx="1848600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113;p13">
            <a:extLst>
              <a:ext uri="{FF2B5EF4-FFF2-40B4-BE49-F238E27FC236}">
                <a16:creationId xmlns:a16="http://schemas.microsoft.com/office/drawing/2014/main" id="{A7026406-E21E-4ABC-A271-C66DCCDBBA3D}"/>
              </a:ext>
            </a:extLst>
          </p:cNvPr>
          <p:cNvCxnSpPr/>
          <p:nvPr/>
        </p:nvCxnSpPr>
        <p:spPr>
          <a:xfrm rot="10800000" flipH="1">
            <a:off x="6108287" y="3641634"/>
            <a:ext cx="1848600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" name="Google Shape;115;p13">
            <a:extLst>
              <a:ext uri="{FF2B5EF4-FFF2-40B4-BE49-F238E27FC236}">
                <a16:creationId xmlns:a16="http://schemas.microsoft.com/office/drawing/2014/main" id="{696CD598-7D0B-4EEA-A28A-BF9E1557B2D7}"/>
              </a:ext>
            </a:extLst>
          </p:cNvPr>
          <p:cNvCxnSpPr/>
          <p:nvPr/>
        </p:nvCxnSpPr>
        <p:spPr>
          <a:xfrm rot="10800000" flipH="1">
            <a:off x="6108287" y="4518234"/>
            <a:ext cx="1848600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" name="Google Shape;116;p13">
            <a:extLst>
              <a:ext uri="{FF2B5EF4-FFF2-40B4-BE49-F238E27FC236}">
                <a16:creationId xmlns:a16="http://schemas.microsoft.com/office/drawing/2014/main" id="{014D5434-CE89-4091-9285-A43F89E244DD}"/>
              </a:ext>
            </a:extLst>
          </p:cNvPr>
          <p:cNvCxnSpPr/>
          <p:nvPr/>
        </p:nvCxnSpPr>
        <p:spPr>
          <a:xfrm>
            <a:off x="6108287" y="4668834"/>
            <a:ext cx="1848600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" name="Google Shape;117;p13">
            <a:extLst>
              <a:ext uri="{FF2B5EF4-FFF2-40B4-BE49-F238E27FC236}">
                <a16:creationId xmlns:a16="http://schemas.microsoft.com/office/drawing/2014/main" id="{11C974EF-C210-490F-92C1-6CFE0A63A6E3}"/>
              </a:ext>
            </a:extLst>
          </p:cNvPr>
          <p:cNvCxnSpPr/>
          <p:nvPr/>
        </p:nvCxnSpPr>
        <p:spPr>
          <a:xfrm>
            <a:off x="6108287" y="4668834"/>
            <a:ext cx="1811400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" name="Google Shape;118;p13">
            <a:extLst>
              <a:ext uri="{FF2B5EF4-FFF2-40B4-BE49-F238E27FC236}">
                <a16:creationId xmlns:a16="http://schemas.microsoft.com/office/drawing/2014/main" id="{6A2B0C76-F9AB-41D9-8D24-1DEB041B0773}"/>
              </a:ext>
            </a:extLst>
          </p:cNvPr>
          <p:cNvCxnSpPr/>
          <p:nvPr/>
        </p:nvCxnSpPr>
        <p:spPr>
          <a:xfrm>
            <a:off x="6108287" y="4668834"/>
            <a:ext cx="1848600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0" name="Google Shape;121;p13">
            <a:extLst>
              <a:ext uri="{FF2B5EF4-FFF2-40B4-BE49-F238E27FC236}">
                <a16:creationId xmlns:a16="http://schemas.microsoft.com/office/drawing/2014/main" id="{E4B19B58-B2E7-42A3-ABB6-180CBB25CC47}"/>
              </a:ext>
            </a:extLst>
          </p:cNvPr>
          <p:cNvGrpSpPr/>
          <p:nvPr/>
        </p:nvGrpSpPr>
        <p:grpSpPr>
          <a:xfrm>
            <a:off x="5850977" y="4155433"/>
            <a:ext cx="352805" cy="989978"/>
            <a:chOff x="1249700" y="2261902"/>
            <a:chExt cx="313800" cy="861900"/>
          </a:xfrm>
        </p:grpSpPr>
        <p:sp>
          <p:nvSpPr>
            <p:cNvPr id="142" name="Google Shape;122;p13">
              <a:extLst>
                <a:ext uri="{FF2B5EF4-FFF2-40B4-BE49-F238E27FC236}">
                  <a16:creationId xmlns:a16="http://schemas.microsoft.com/office/drawing/2014/main" id="{F767657C-655F-4ED4-A648-23FBCEE7C450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08;p13">
              <a:extLst>
                <a:ext uri="{FF2B5EF4-FFF2-40B4-BE49-F238E27FC236}">
                  <a16:creationId xmlns:a16="http://schemas.microsoft.com/office/drawing/2014/main" id="{2DACB97C-F7CD-45F7-B334-22CE3B17EC9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14;p13">
              <a:extLst>
                <a:ext uri="{FF2B5EF4-FFF2-40B4-BE49-F238E27FC236}">
                  <a16:creationId xmlns:a16="http://schemas.microsoft.com/office/drawing/2014/main" id="{3096F4A2-48CD-4EA2-A73B-95E9C91E4B49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23;p13">
              <a:extLst>
                <a:ext uri="{FF2B5EF4-FFF2-40B4-BE49-F238E27FC236}">
                  <a16:creationId xmlns:a16="http://schemas.microsoft.com/office/drawing/2014/main" id="{2BFAD9F9-06F5-40FC-ACDF-E3B9EBDED3B3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2" name="Google Shape;124;p13">
            <a:extLst>
              <a:ext uri="{FF2B5EF4-FFF2-40B4-BE49-F238E27FC236}">
                <a16:creationId xmlns:a16="http://schemas.microsoft.com/office/drawing/2014/main" id="{C5418DBB-F8A7-47E8-888F-0B876FD52FD2}"/>
              </a:ext>
            </a:extLst>
          </p:cNvPr>
          <p:cNvCxnSpPr/>
          <p:nvPr/>
        </p:nvCxnSpPr>
        <p:spPr>
          <a:xfrm>
            <a:off x="5455542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6" name="Google Shape;127;p13">
            <a:extLst>
              <a:ext uri="{FF2B5EF4-FFF2-40B4-BE49-F238E27FC236}">
                <a16:creationId xmlns:a16="http://schemas.microsoft.com/office/drawing/2014/main" id="{6F1F3A4A-F29A-4BB0-892B-A499311C5BAC}"/>
              </a:ext>
            </a:extLst>
          </p:cNvPr>
          <p:cNvCxnSpPr/>
          <p:nvPr/>
        </p:nvCxnSpPr>
        <p:spPr>
          <a:xfrm rot="10800000" flipH="1">
            <a:off x="6108287" y="3632149"/>
            <a:ext cx="1811400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128;p13">
            <a:extLst>
              <a:ext uri="{FF2B5EF4-FFF2-40B4-BE49-F238E27FC236}">
                <a16:creationId xmlns:a16="http://schemas.microsoft.com/office/drawing/2014/main" id="{DB3ED999-22F5-4608-965E-E982AD60F61F}"/>
              </a:ext>
            </a:extLst>
          </p:cNvPr>
          <p:cNvCxnSpPr/>
          <p:nvPr/>
        </p:nvCxnSpPr>
        <p:spPr>
          <a:xfrm rot="10800000" flipH="1">
            <a:off x="6108287" y="4499149"/>
            <a:ext cx="1848600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129;p13">
            <a:extLst>
              <a:ext uri="{FF2B5EF4-FFF2-40B4-BE49-F238E27FC236}">
                <a16:creationId xmlns:a16="http://schemas.microsoft.com/office/drawing/2014/main" id="{9770A20F-C804-47D5-AECA-E433649ADEE8}"/>
              </a:ext>
            </a:extLst>
          </p:cNvPr>
          <p:cNvCxnSpPr/>
          <p:nvPr/>
        </p:nvCxnSpPr>
        <p:spPr>
          <a:xfrm>
            <a:off x="6108287" y="4940449"/>
            <a:ext cx="1848600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130;p13">
            <a:extLst>
              <a:ext uri="{FF2B5EF4-FFF2-40B4-BE49-F238E27FC236}">
                <a16:creationId xmlns:a16="http://schemas.microsoft.com/office/drawing/2014/main" id="{23B2B35B-2CA1-4466-9E6E-A2A09D8D1FDF}"/>
              </a:ext>
            </a:extLst>
          </p:cNvPr>
          <p:cNvCxnSpPr/>
          <p:nvPr/>
        </p:nvCxnSpPr>
        <p:spPr>
          <a:xfrm>
            <a:off x="6108287" y="4940449"/>
            <a:ext cx="1811400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131;p13">
            <a:extLst>
              <a:ext uri="{FF2B5EF4-FFF2-40B4-BE49-F238E27FC236}">
                <a16:creationId xmlns:a16="http://schemas.microsoft.com/office/drawing/2014/main" id="{634BD4DB-6F17-4E1F-A7F2-2718068CE134}"/>
              </a:ext>
            </a:extLst>
          </p:cNvPr>
          <p:cNvCxnSpPr/>
          <p:nvPr/>
        </p:nvCxnSpPr>
        <p:spPr>
          <a:xfrm>
            <a:off x="6108287" y="4940449"/>
            <a:ext cx="1848600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132;p13">
            <a:extLst>
              <a:ext uri="{FF2B5EF4-FFF2-40B4-BE49-F238E27FC236}">
                <a16:creationId xmlns:a16="http://schemas.microsoft.com/office/drawing/2014/main" id="{C0015E71-2085-44C9-BEA0-960BF028EA7A}"/>
              </a:ext>
            </a:extLst>
          </p:cNvPr>
          <p:cNvCxnSpPr/>
          <p:nvPr/>
        </p:nvCxnSpPr>
        <p:spPr>
          <a:xfrm rot="10800000" flipH="1">
            <a:off x="6108287" y="4080020"/>
            <a:ext cx="1848600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33;p13">
            <a:extLst>
              <a:ext uri="{FF2B5EF4-FFF2-40B4-BE49-F238E27FC236}">
                <a16:creationId xmlns:a16="http://schemas.microsoft.com/office/drawing/2014/main" id="{1A9C7418-2269-456C-902F-4B3F39F3E70C}"/>
              </a:ext>
            </a:extLst>
          </p:cNvPr>
          <p:cNvCxnSpPr/>
          <p:nvPr/>
        </p:nvCxnSpPr>
        <p:spPr>
          <a:xfrm rot="10800000" flipH="1">
            <a:off x="6108287" y="4079934"/>
            <a:ext cx="1848600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" name="Google Shape;134;p13">
            <a:extLst>
              <a:ext uri="{FF2B5EF4-FFF2-40B4-BE49-F238E27FC236}">
                <a16:creationId xmlns:a16="http://schemas.microsoft.com/office/drawing/2014/main" id="{33B9A9D8-850F-44C5-AA1C-E490E97125E2}"/>
              </a:ext>
            </a:extLst>
          </p:cNvPr>
          <p:cNvCxnSpPr/>
          <p:nvPr/>
        </p:nvCxnSpPr>
        <p:spPr>
          <a:xfrm rot="10800000" flipH="1">
            <a:off x="6108287" y="4080049"/>
            <a:ext cx="1848600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2" name="Google Shape;135;p13">
            <a:extLst>
              <a:ext uri="{FF2B5EF4-FFF2-40B4-BE49-F238E27FC236}">
                <a16:creationId xmlns:a16="http://schemas.microsoft.com/office/drawing/2014/main" id="{6B272402-475D-4E49-ADCB-EF0FA23332C2}"/>
              </a:ext>
            </a:extLst>
          </p:cNvPr>
          <p:cNvSpPr/>
          <p:nvPr/>
        </p:nvSpPr>
        <p:spPr>
          <a:xfrm>
            <a:off x="1449620" y="4545452"/>
            <a:ext cx="240300" cy="223800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6;p13">
            <a:extLst>
              <a:ext uri="{FF2B5EF4-FFF2-40B4-BE49-F238E27FC236}">
                <a16:creationId xmlns:a16="http://schemas.microsoft.com/office/drawing/2014/main" id="{2FDF1AF4-C504-40D0-8C01-BD550E0DFAF6}"/>
              </a:ext>
            </a:extLst>
          </p:cNvPr>
          <p:cNvGrpSpPr/>
          <p:nvPr/>
        </p:nvGrpSpPr>
        <p:grpSpPr>
          <a:xfrm>
            <a:off x="766176" y="3429731"/>
            <a:ext cx="313800" cy="861900"/>
            <a:chOff x="1249700" y="2261902"/>
            <a:chExt cx="313800" cy="861900"/>
          </a:xfrm>
        </p:grpSpPr>
        <p:sp>
          <p:nvSpPr>
            <p:cNvPr id="170" name="Google Shape;137;p13">
              <a:extLst>
                <a:ext uri="{FF2B5EF4-FFF2-40B4-BE49-F238E27FC236}">
                  <a16:creationId xmlns:a16="http://schemas.microsoft.com/office/drawing/2014/main" id="{0B240B20-A9B9-49B9-AB75-35F942FE3D5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38;p13">
              <a:extLst>
                <a:ext uri="{FF2B5EF4-FFF2-40B4-BE49-F238E27FC236}">
                  <a16:creationId xmlns:a16="http://schemas.microsoft.com/office/drawing/2014/main" id="{9DE0F3CB-E0F8-46C9-931F-6C52EEB7880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39;p13">
              <a:extLst>
                <a:ext uri="{FF2B5EF4-FFF2-40B4-BE49-F238E27FC236}">
                  <a16:creationId xmlns:a16="http://schemas.microsoft.com/office/drawing/2014/main" id="{4B2A27C7-7A58-4E4C-869D-DB95332829BB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40;p13">
              <a:extLst>
                <a:ext uri="{FF2B5EF4-FFF2-40B4-BE49-F238E27FC236}">
                  <a16:creationId xmlns:a16="http://schemas.microsoft.com/office/drawing/2014/main" id="{CE10B7E9-2BE2-4145-9CA1-B1E86D4F146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" name="Google Shape;141;p13">
            <a:extLst>
              <a:ext uri="{FF2B5EF4-FFF2-40B4-BE49-F238E27FC236}">
                <a16:creationId xmlns:a16="http://schemas.microsoft.com/office/drawing/2014/main" id="{39882336-AF1B-4253-9B07-35366EA23679}"/>
              </a:ext>
            </a:extLst>
          </p:cNvPr>
          <p:cNvCxnSpPr/>
          <p:nvPr/>
        </p:nvCxnSpPr>
        <p:spPr>
          <a:xfrm>
            <a:off x="1079976" y="3860681"/>
            <a:ext cx="404700" cy="717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38" name="Google Shape;142;p13">
            <a:extLst>
              <a:ext uri="{FF2B5EF4-FFF2-40B4-BE49-F238E27FC236}">
                <a16:creationId xmlns:a16="http://schemas.microsoft.com/office/drawing/2014/main" id="{72A89E72-FB47-4AB5-BE72-0DAC7E9004CC}"/>
              </a:ext>
            </a:extLst>
          </p:cNvPr>
          <p:cNvGrpSpPr/>
          <p:nvPr/>
        </p:nvGrpSpPr>
        <p:grpSpPr>
          <a:xfrm>
            <a:off x="765901" y="4999089"/>
            <a:ext cx="313800" cy="861900"/>
            <a:chOff x="1249700" y="2261902"/>
            <a:chExt cx="313800" cy="861900"/>
          </a:xfrm>
        </p:grpSpPr>
        <p:sp>
          <p:nvSpPr>
            <p:cNvPr id="184" name="Google Shape;143;p13">
              <a:extLst>
                <a:ext uri="{FF2B5EF4-FFF2-40B4-BE49-F238E27FC236}">
                  <a16:creationId xmlns:a16="http://schemas.microsoft.com/office/drawing/2014/main" id="{2AEABF69-A46E-42BB-9306-9BC71B28846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44;p13">
              <a:extLst>
                <a:ext uri="{FF2B5EF4-FFF2-40B4-BE49-F238E27FC236}">
                  <a16:creationId xmlns:a16="http://schemas.microsoft.com/office/drawing/2014/main" id="{33166F3C-5A88-4F11-B8AD-40AD788C706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45;p13">
              <a:extLst>
                <a:ext uri="{FF2B5EF4-FFF2-40B4-BE49-F238E27FC236}">
                  <a16:creationId xmlns:a16="http://schemas.microsoft.com/office/drawing/2014/main" id="{C36584A9-DE90-48EE-B135-67ACB73A387D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46;p13">
              <a:extLst>
                <a:ext uri="{FF2B5EF4-FFF2-40B4-BE49-F238E27FC236}">
                  <a16:creationId xmlns:a16="http://schemas.microsoft.com/office/drawing/2014/main" id="{CAA2EAC4-BD3E-4A44-95C8-08987170A709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7;p13">
            <a:extLst>
              <a:ext uri="{FF2B5EF4-FFF2-40B4-BE49-F238E27FC236}">
                <a16:creationId xmlns:a16="http://schemas.microsoft.com/office/drawing/2014/main" id="{5C90C196-63A2-4C33-A285-8505B84A6DB2}"/>
              </a:ext>
            </a:extLst>
          </p:cNvPr>
          <p:cNvGrpSpPr/>
          <p:nvPr/>
        </p:nvGrpSpPr>
        <p:grpSpPr>
          <a:xfrm>
            <a:off x="2309745" y="4154235"/>
            <a:ext cx="354217" cy="988427"/>
            <a:chOff x="1249700" y="2261902"/>
            <a:chExt cx="313800" cy="861900"/>
          </a:xfrm>
        </p:grpSpPr>
        <p:sp>
          <p:nvSpPr>
            <p:cNvPr id="193" name="Google Shape;126;p13">
              <a:extLst>
                <a:ext uri="{FF2B5EF4-FFF2-40B4-BE49-F238E27FC236}">
                  <a16:creationId xmlns:a16="http://schemas.microsoft.com/office/drawing/2014/main" id="{0481A87D-5908-43AD-B606-2269F3DC31F3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48;p13">
              <a:extLst>
                <a:ext uri="{FF2B5EF4-FFF2-40B4-BE49-F238E27FC236}">
                  <a16:creationId xmlns:a16="http://schemas.microsoft.com/office/drawing/2014/main" id="{B8297EE2-3A8B-4288-8E58-760D7C89405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49;p13">
              <a:extLst>
                <a:ext uri="{FF2B5EF4-FFF2-40B4-BE49-F238E27FC236}">
                  <a16:creationId xmlns:a16="http://schemas.microsoft.com/office/drawing/2014/main" id="{52FD0AE1-0277-47C4-99FA-EF3316064127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50;p13">
              <a:extLst>
                <a:ext uri="{FF2B5EF4-FFF2-40B4-BE49-F238E27FC236}">
                  <a16:creationId xmlns:a16="http://schemas.microsoft.com/office/drawing/2014/main" id="{84225D46-BDBC-4B4E-BA9D-4135F8A3379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1;p13">
            <a:extLst>
              <a:ext uri="{FF2B5EF4-FFF2-40B4-BE49-F238E27FC236}">
                <a16:creationId xmlns:a16="http://schemas.microsoft.com/office/drawing/2014/main" id="{0164737D-FD94-446B-B6B7-43B68E992948}"/>
              </a:ext>
            </a:extLst>
          </p:cNvPr>
          <p:cNvSpPr txBox="1"/>
          <p:nvPr/>
        </p:nvSpPr>
        <p:spPr>
          <a:xfrm>
            <a:off x="78143" y="2771229"/>
            <a:ext cx="1689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3;p13">
            <a:extLst>
              <a:ext uri="{FF2B5EF4-FFF2-40B4-BE49-F238E27FC236}">
                <a16:creationId xmlns:a16="http://schemas.microsoft.com/office/drawing/2014/main" id="{9BCFE151-BD8F-4D9A-8F5A-5D2949D91D1D}"/>
              </a:ext>
            </a:extLst>
          </p:cNvPr>
          <p:cNvSpPr/>
          <p:nvPr/>
        </p:nvSpPr>
        <p:spPr>
          <a:xfrm>
            <a:off x="1837298" y="4422276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60" name="Google Shape;154;p13">
            <a:extLst>
              <a:ext uri="{FF2B5EF4-FFF2-40B4-BE49-F238E27FC236}">
                <a16:creationId xmlns:a16="http://schemas.microsoft.com/office/drawing/2014/main" id="{D8B43B37-252F-40C7-A227-EBA435638ECD}"/>
              </a:ext>
            </a:extLst>
          </p:cNvPr>
          <p:cNvCxnSpPr/>
          <p:nvPr/>
        </p:nvCxnSpPr>
        <p:spPr>
          <a:xfrm rot="10800000" flipH="1">
            <a:off x="1689920" y="4648352"/>
            <a:ext cx="619800" cy="90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2" name="Google Shape;155;p13">
            <a:extLst>
              <a:ext uri="{FF2B5EF4-FFF2-40B4-BE49-F238E27FC236}">
                <a16:creationId xmlns:a16="http://schemas.microsoft.com/office/drawing/2014/main" id="{83636A95-981A-4D98-B5CA-203F31B9E027}"/>
              </a:ext>
            </a:extLst>
          </p:cNvPr>
          <p:cNvCxnSpPr/>
          <p:nvPr/>
        </p:nvCxnSpPr>
        <p:spPr>
          <a:xfrm rot="10800000" flipH="1">
            <a:off x="1079701" y="4736439"/>
            <a:ext cx="405000" cy="693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208" name="Picture 207">
            <a:extLst>
              <a:ext uri="{FF2B5EF4-FFF2-40B4-BE49-F238E27FC236}">
                <a16:creationId xmlns:a16="http://schemas.microsoft.com/office/drawing/2014/main" id="{D16E06F1-5E24-4182-9953-7435E61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3062DD94-207E-41C1-B578-A9BFE17DD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A10A3D5D-DD9C-4C94-AB38-876FB9D63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3085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Google Shape;572;p17">
            <a:extLst>
              <a:ext uri="{FF2B5EF4-FFF2-40B4-BE49-F238E27FC236}">
                <a16:creationId xmlns:a16="http://schemas.microsoft.com/office/drawing/2014/main" id="{1AF436E7-9EA0-450F-8793-E40FFF216049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572;p17">
            <a:extLst>
              <a:ext uri="{FF2B5EF4-FFF2-40B4-BE49-F238E27FC236}">
                <a16:creationId xmlns:a16="http://schemas.microsoft.com/office/drawing/2014/main" id="{0AD5CBD9-C185-48CD-A346-829F052A8B05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572;p17">
            <a:extLst>
              <a:ext uri="{FF2B5EF4-FFF2-40B4-BE49-F238E27FC236}">
                <a16:creationId xmlns:a16="http://schemas.microsoft.com/office/drawing/2014/main" id="{B658C7E9-9B6A-4B00-B731-3AC7B5D66B5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4764397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99;p13">
            <a:extLst>
              <a:ext uri="{FF2B5EF4-FFF2-40B4-BE49-F238E27FC236}">
                <a16:creationId xmlns:a16="http://schemas.microsoft.com/office/drawing/2014/main" id="{13547960-DB82-4B7B-9901-0C4A01D5C265}"/>
              </a:ext>
            </a:extLst>
          </p:cNvPr>
          <p:cNvGrpSpPr/>
          <p:nvPr/>
        </p:nvGrpSpPr>
        <p:grpSpPr>
          <a:xfrm>
            <a:off x="3377111" y="4020828"/>
            <a:ext cx="1051725" cy="1277808"/>
            <a:chOff x="3604514" y="3194996"/>
            <a:chExt cx="641100" cy="836700"/>
          </a:xfrm>
        </p:grpSpPr>
        <p:sp>
          <p:nvSpPr>
            <p:cNvPr id="97" name="Google Shape;100;p13">
              <a:extLst>
                <a:ext uri="{FF2B5EF4-FFF2-40B4-BE49-F238E27FC236}">
                  <a16:creationId xmlns:a16="http://schemas.microsoft.com/office/drawing/2014/main" id="{AAB70720-3200-4687-94BB-8D5201A3A9BE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" name="Google Shape;101;p13">
              <a:extLst>
                <a:ext uri="{FF2B5EF4-FFF2-40B4-BE49-F238E27FC236}">
                  <a16:creationId xmlns:a16="http://schemas.microsoft.com/office/drawing/2014/main" id="{AF5F7A7A-751C-45A5-9FBB-6C0BF0BA4755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119;p13">
            <a:extLst>
              <a:ext uri="{FF2B5EF4-FFF2-40B4-BE49-F238E27FC236}">
                <a16:creationId xmlns:a16="http://schemas.microsoft.com/office/drawing/2014/main" id="{17223186-1C11-4093-B918-581A8EE7EF46}"/>
              </a:ext>
            </a:extLst>
          </p:cNvPr>
          <p:cNvSpPr/>
          <p:nvPr/>
        </p:nvSpPr>
        <p:spPr>
          <a:xfrm>
            <a:off x="5132075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120;p13">
            <a:extLst>
              <a:ext uri="{FF2B5EF4-FFF2-40B4-BE49-F238E27FC236}">
                <a16:creationId xmlns:a16="http://schemas.microsoft.com/office/drawing/2014/main" id="{B074E0DA-95F8-4E1A-BFA7-C4131A8E811D}"/>
              </a:ext>
            </a:extLst>
          </p:cNvPr>
          <p:cNvCxnSpPr/>
          <p:nvPr/>
        </p:nvCxnSpPr>
        <p:spPr>
          <a:xfrm>
            <a:off x="4428835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" name="Google Shape;125;p13">
            <a:extLst>
              <a:ext uri="{FF2B5EF4-FFF2-40B4-BE49-F238E27FC236}">
                <a16:creationId xmlns:a16="http://schemas.microsoft.com/office/drawing/2014/main" id="{B7D335A5-AC1E-4B2E-B3DE-97325278FCB4}"/>
              </a:ext>
            </a:extLst>
          </p:cNvPr>
          <p:cNvCxnSpPr/>
          <p:nvPr/>
        </p:nvCxnSpPr>
        <p:spPr>
          <a:xfrm rot="10800000" flipH="1">
            <a:off x="2695096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" name="Google Shape;156;p13">
            <a:extLst>
              <a:ext uri="{FF2B5EF4-FFF2-40B4-BE49-F238E27FC236}">
                <a16:creationId xmlns:a16="http://schemas.microsoft.com/office/drawing/2014/main" id="{DD62C1A2-CEE7-4345-B3C8-10C2238F0A12}"/>
              </a:ext>
            </a:extLst>
          </p:cNvPr>
          <p:cNvCxnSpPr/>
          <p:nvPr/>
        </p:nvCxnSpPr>
        <p:spPr>
          <a:xfrm>
            <a:off x="2695096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" name="Google Shape;153;p13">
            <a:extLst>
              <a:ext uri="{FF2B5EF4-FFF2-40B4-BE49-F238E27FC236}">
                <a16:creationId xmlns:a16="http://schemas.microsoft.com/office/drawing/2014/main" id="{253BEDC9-E982-4E31-9019-C12BA9CF1271}"/>
              </a:ext>
            </a:extLst>
          </p:cNvPr>
          <p:cNvSpPr/>
          <p:nvPr/>
        </p:nvSpPr>
        <p:spPr>
          <a:xfrm>
            <a:off x="4653977" y="44005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Google Shape;152;p13">
            <a:extLst>
              <a:ext uri="{FF2B5EF4-FFF2-40B4-BE49-F238E27FC236}">
                <a16:creationId xmlns:a16="http://schemas.microsoft.com/office/drawing/2014/main" id="{DADF61E6-F266-466B-8504-7AB90D68F0FC}"/>
              </a:ext>
            </a:extLst>
          </p:cNvPr>
          <p:cNvSpPr txBox="1"/>
          <p:nvPr/>
        </p:nvSpPr>
        <p:spPr>
          <a:xfrm>
            <a:off x="207568" y="5769574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6F8F725D-1481-4AFA-BB57-1E40FAC559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  <p:sp>
        <p:nvSpPr>
          <p:cNvPr id="81" name="Title 1">
            <a:extLst>
              <a:ext uri="{FF2B5EF4-FFF2-40B4-BE49-F238E27FC236}">
                <a16:creationId xmlns:a16="http://schemas.microsoft.com/office/drawing/2014/main" id="{1E3B0A0F-8BA4-48DA-A682-BD80D62B89B7}"/>
              </a:ext>
            </a:extLst>
          </p:cNvPr>
          <p:cNvSpPr txBox="1">
            <a:spLocks/>
          </p:cNvSpPr>
          <p:nvPr/>
        </p:nvSpPr>
        <p:spPr>
          <a:xfrm>
            <a:off x="0" y="1015324"/>
            <a:ext cx="9184697" cy="114260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The r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e-ranker can eliminate </a:t>
            </a:r>
            <a:r>
              <a:rPr lang="en-GB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's mispredictions</a:t>
            </a:r>
            <a:endParaRPr lang="en-IN" sz="2800" kern="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cs typeface="Calibri"/>
              </a:rPr>
              <a:t> The re-ranker can be t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rained in &lt; 2 hours across datasets</a:t>
            </a:r>
            <a:endParaRPr lang="en-IN" sz="2800" dirty="0">
              <a:solidFill>
                <a:schemeClr val="bg1"/>
              </a:solidFill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293E5A0-C924-4C9A-8512-446C7FCCD2F7}"/>
                  </a:ext>
                </a:extLst>
              </p:cNvPr>
              <p:cNvSpPr/>
              <p:nvPr/>
            </p:nvSpPr>
            <p:spPr>
              <a:xfrm>
                <a:off x="2295971" y="3730571"/>
                <a:ext cx="412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C293E5A0-C924-4C9A-8512-446C7FCCD2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71" y="3730571"/>
                <a:ext cx="412292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917121E-1864-4253-BD08-650BB5667521}"/>
                  </a:ext>
                </a:extLst>
              </p:cNvPr>
              <p:cNvSpPr/>
              <p:nvPr/>
            </p:nvSpPr>
            <p:spPr>
              <a:xfrm>
                <a:off x="5585843" y="3721752"/>
                <a:ext cx="1135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0917121E-1864-4253-BD08-650BB56675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43" y="3721752"/>
                <a:ext cx="1135824" cy="46166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118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03"/>
    </mc:Choice>
    <mc:Fallback xmlns="">
      <p:transition spd="slow" advTm="44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6D83-D13B-41F8-9060-8A7225068370}"/>
              </a:ext>
            </a:extLst>
          </p:cNvPr>
          <p:cNvSpPr txBox="1">
            <a:spLocks/>
          </p:cNvSpPr>
          <p:nvPr/>
        </p:nvSpPr>
        <p:spPr>
          <a:xfrm>
            <a:off x="0" y="90466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Dataset Statistics</a:t>
            </a:r>
          </a:p>
        </p:txBody>
      </p:sp>
      <p:sp>
        <p:nvSpPr>
          <p:cNvPr id="3" name="Line 3">
            <a:extLst>
              <a:ext uri="{FF2B5EF4-FFF2-40B4-BE49-F238E27FC236}">
                <a16:creationId xmlns:a16="http://schemas.microsoft.com/office/drawing/2014/main" id="{9F0A505A-0289-42D0-979D-02E85F6C31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570CF2-3645-423A-893B-23AEDE53BE12}"/>
              </a:ext>
            </a:extLst>
          </p:cNvPr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b="1">
              <a:solidFill>
                <a:prstClr val="white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B0BC44-825A-4744-9D70-88C2CD99D704}"/>
              </a:ext>
            </a:extLst>
          </p:cNvPr>
          <p:cNvGraphicFramePr>
            <a:graphicFrameLocks noGrp="1"/>
          </p:cNvGraphicFramePr>
          <p:nvPr/>
        </p:nvGraphicFramePr>
        <p:xfrm>
          <a:off x="114636" y="1262964"/>
          <a:ext cx="8869242" cy="4757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5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72554">
                <a:tc>
                  <a:txBody>
                    <a:bodyPr/>
                    <a:lstStyle/>
                    <a:p>
                      <a:pPr algn="l"/>
                      <a:endParaRPr lang="en-GB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60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GB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6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>
                          <a:solidFill>
                            <a:schemeClr val="bg1"/>
                          </a:solidFill>
                        </a:rPr>
                        <a:t># of </a:t>
                      </a: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Training Points </a:t>
                      </a:r>
                      <a:endParaRPr lang="en-GB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6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# of Labels </a:t>
                      </a:r>
                      <a:endParaRPr lang="en-GB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6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en-US" sz="2400" b="1" baseline="0">
                          <a:solidFill>
                            <a:schemeClr val="bg1"/>
                          </a:solidFill>
                        </a:rPr>
                        <a:t> of Test Points </a:t>
                      </a:r>
                      <a:endParaRPr lang="en-GB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6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534">
                <a:tc rowSpan="4">
                  <a:txBody>
                    <a:bodyPr/>
                    <a:lstStyle/>
                    <a:p>
                      <a:pPr algn="ctr"/>
                      <a:r>
                        <a:rPr lang="en-GB" sz="2400" b="1" baseline="0">
                          <a:solidFill>
                            <a:schemeClr val="bg1"/>
                          </a:solidFill>
                        </a:rPr>
                        <a:t>Repository</a:t>
                      </a:r>
                    </a:p>
                  </a:txBody>
                  <a:tcPr vert="vert27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WikiSeeAlsoTitles-350K</a:t>
                      </a:r>
                      <a:endParaRPr lang="en-GB" sz="2400" b="1" baseline="30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629,418</a:t>
                      </a:r>
                      <a:endParaRPr lang="en-GB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352,072</a:t>
                      </a:r>
                      <a:endParaRPr lang="en-GB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162,491</a:t>
                      </a:r>
                      <a:endParaRPr lang="en-GB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534">
                <a:tc vMerge="1">
                  <a:txBody>
                    <a:bodyPr/>
                    <a:lstStyle/>
                    <a:p>
                      <a:pPr algn="l"/>
                      <a:endParaRPr lang="en-GB" sz="2800" b="1" baseline="30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2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WikiTitles-500K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1,646,302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501,070</a:t>
                      </a:r>
                      <a:endParaRPr lang="en-US"/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711,542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5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AmazonTitles-670K</a:t>
                      </a:r>
                      <a:endParaRPr lang="en-GB" sz="2400" b="0" i="0" u="none" strike="noStrike" noProof="0">
                        <a:latin typeface="Calibri"/>
                      </a:endParaRPr>
                    </a:p>
                  </a:txBody>
                  <a:tcPr anchor="ctr"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490,449</a:t>
                      </a:r>
                      <a:endParaRPr lang="en-GB" sz="2400" b="0" i="0" u="none" strike="noStrike" noProof="0">
                        <a:latin typeface="Calibri"/>
                      </a:endParaRPr>
                    </a:p>
                  </a:txBody>
                  <a:tcPr anchor="ctr"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GB" sz="2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670,091</a:t>
                      </a:r>
                      <a:endParaRPr lang="en-US"/>
                    </a:p>
                  </a:txBody>
                  <a:tcPr anchor="ctr"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153,025</a:t>
                      </a:r>
                      <a:endParaRPr lang="en-GB" sz="2400" b="0" i="0" u="none" strike="noStrike" noProof="0">
                        <a:latin typeface="Calibri"/>
                      </a:endParaRPr>
                    </a:p>
                  </a:txBody>
                  <a:tcPr anchor="ctr">
                    <a:solidFill>
                      <a:srgbClr val="0F2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726461"/>
                  </a:ext>
                </a:extLst>
              </a:tr>
              <a:tr h="687534">
                <a:tc vMerge="1">
                  <a:txBody>
                    <a:bodyPr/>
                    <a:lstStyle/>
                    <a:p>
                      <a:pPr algn="l"/>
                      <a:endParaRPr lang="en-GB" sz="2800" b="1" baseline="30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AmazonTitles-3M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1,712,536</a:t>
                      </a:r>
                      <a:endParaRPr lang="en-US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2,812,281</a:t>
                      </a:r>
                      <a:endParaRPr lang="en-US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GB" sz="2400" b="1" i="0" u="none" strike="noStrike" kern="1200" noProof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739,665</a:t>
                      </a:r>
                      <a:endParaRPr lang="en-US" sz="2400" b="1" i="0" u="none" strike="noStrike" kern="1200">
                        <a:solidFill>
                          <a:schemeClr val="bg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046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Bing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Q2B-3M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IN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21,561,529</a:t>
                      </a:r>
                      <a:endParaRPr lang="en-GB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3,192,113</a:t>
                      </a:r>
                      <a:endParaRPr lang="en-GB" sz="2400" b="1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6,995,038</a:t>
                      </a:r>
                      <a:endParaRPr lang="en-GB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FB5F06B-6227-49E7-88CA-9F0B4B5A0C1D}"/>
              </a:ext>
            </a:extLst>
          </p:cNvPr>
          <p:cNvSpPr txBox="1">
            <a:spLocks/>
          </p:cNvSpPr>
          <p:nvPr/>
        </p:nvSpPr>
        <p:spPr>
          <a:xfrm>
            <a:off x="7495" y="6040442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600">
                <a:solidFill>
                  <a:schemeClr val="bg1"/>
                </a:solidFill>
              </a:rPr>
              <a:t>Datasets available on </a:t>
            </a:r>
            <a:r>
              <a:rPr lang="en-US" sz="2600">
                <a:solidFill>
                  <a:srgbClr val="00FF00"/>
                </a:solidFill>
                <a:hlinkClick r:id="rId5"/>
              </a:rPr>
              <a:t>The Extreme Classification Repository</a:t>
            </a:r>
            <a:endParaRPr lang="en-US" sz="2600">
              <a:solidFill>
                <a:srgbClr val="00FF00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600">
              <a:solidFill>
                <a:prstClr val="white"/>
              </a:solidFill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22B41A9-ED54-40E6-BB24-39EDB8C1A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48"/>
    </mc:Choice>
    <mc:Fallback xmlns="">
      <p:transition spd="slow" advTm="107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3">
            <a:extLst>
              <a:ext uri="{FF2B5EF4-FFF2-40B4-BE49-F238E27FC236}">
                <a16:creationId xmlns:a16="http://schemas.microsoft.com/office/drawing/2014/main" id="{609929EE-204C-431F-8706-88A2C26E0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DB5BA7-9C29-40C9-8385-52FEB865E038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"/>
              </a:rPr>
              <a:t>Results on Repository Datasets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134B85-8AC7-4ECF-A509-E73212130966}"/>
              </a:ext>
            </a:extLst>
          </p:cNvPr>
          <p:cNvSpPr txBox="1"/>
          <p:nvPr/>
        </p:nvSpPr>
        <p:spPr>
          <a:xfrm rot="16200000">
            <a:off x="-215576" y="2993726"/>
            <a:ext cx="121002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</a:rPr>
              <a:t>Accuracy</a:t>
            </a:r>
          </a:p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</a:rPr>
              <a:t> (P@1)</a:t>
            </a:r>
            <a:endParaRPr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04E712D-3882-4213-8913-6279D7E42E0F}"/>
              </a:ext>
            </a:extLst>
          </p:cNvPr>
          <p:cNvSpPr txBox="1">
            <a:spLocks/>
          </p:cNvSpPr>
          <p:nvPr/>
        </p:nvSpPr>
        <p:spPr>
          <a:xfrm>
            <a:off x="7178" y="1013113"/>
            <a:ext cx="9136822" cy="68780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Astec can be 2-12% more accurate &amp; 6-50x faster to train</a:t>
            </a:r>
            <a:endParaRPr lang="en-IN" sz="2800" kern="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1C9D19-B350-4661-8A71-32FAFC6F2C60}"/>
              </a:ext>
            </a:extLst>
          </p:cNvPr>
          <p:cNvSpPr txBox="1"/>
          <p:nvPr/>
        </p:nvSpPr>
        <p:spPr>
          <a:xfrm rot="16200000">
            <a:off x="-281202" y="4927749"/>
            <a:ext cx="134168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b="1" kern="0">
                <a:solidFill>
                  <a:schemeClr val="bg1"/>
                </a:solidFill>
              </a:rPr>
              <a:t>Training </a:t>
            </a:r>
            <a:endParaRPr lang="en-US" sz="20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2000" b="1" kern="0">
                <a:solidFill>
                  <a:schemeClr val="bg1"/>
                </a:solidFill>
              </a:rPr>
              <a:t>Time (hrs)</a:t>
            </a:r>
            <a:endParaRPr lang="en-US" sz="20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988042-D010-4BE7-9DB9-A6898C74D2DA}"/>
              </a:ext>
            </a:extLst>
          </p:cNvPr>
          <p:cNvSpPr txBox="1"/>
          <p:nvPr/>
        </p:nvSpPr>
        <p:spPr>
          <a:xfrm>
            <a:off x="5151278" y="1736171"/>
            <a:ext cx="15702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Amazon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Titles-670K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C1122BF-42EB-427E-AE67-F38765603A88}"/>
              </a:ext>
            </a:extLst>
          </p:cNvPr>
          <p:cNvSpPr txBox="1"/>
          <p:nvPr/>
        </p:nvSpPr>
        <p:spPr>
          <a:xfrm>
            <a:off x="3246778" y="1736171"/>
            <a:ext cx="15702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Wikipedia</a:t>
            </a:r>
            <a:endParaRPr lang="en-GB" sz="20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Titles-500K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078C7E-2936-459C-B23D-AFFA890DEEC3}"/>
              </a:ext>
            </a:extLst>
          </p:cNvPr>
          <p:cNvSpPr txBox="1"/>
          <p:nvPr/>
        </p:nvSpPr>
        <p:spPr>
          <a:xfrm>
            <a:off x="7281686" y="1736171"/>
            <a:ext cx="14027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Amazon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Titles-3M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E4FD6B-64F1-4974-B853-B7FCB89108F8}"/>
              </a:ext>
            </a:extLst>
          </p:cNvPr>
          <p:cNvGraphicFramePr/>
          <p:nvPr/>
        </p:nvGraphicFramePr>
        <p:xfrm>
          <a:off x="841575" y="2417113"/>
          <a:ext cx="1833192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D9AA8FEC-EF5C-435F-B035-157B4AA42C19}"/>
              </a:ext>
            </a:extLst>
          </p:cNvPr>
          <p:cNvGraphicFramePr/>
          <p:nvPr/>
        </p:nvGraphicFramePr>
        <p:xfrm>
          <a:off x="5032380" y="2417113"/>
          <a:ext cx="1832654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8B462CD3-5143-4391-902D-FD81CA0C3EBD}"/>
              </a:ext>
            </a:extLst>
          </p:cNvPr>
          <p:cNvGraphicFramePr/>
          <p:nvPr/>
        </p:nvGraphicFramePr>
        <p:xfrm>
          <a:off x="2937238" y="2417113"/>
          <a:ext cx="1832653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4A10A396-23DF-4FF9-85FB-162189496BD7}"/>
              </a:ext>
            </a:extLst>
          </p:cNvPr>
          <p:cNvGraphicFramePr/>
          <p:nvPr/>
        </p:nvGraphicFramePr>
        <p:xfrm>
          <a:off x="7127523" y="2417113"/>
          <a:ext cx="1832653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F83485E-19FE-4D80-8789-90C3960F48CB}"/>
              </a:ext>
            </a:extLst>
          </p:cNvPr>
          <p:cNvSpPr txBox="1"/>
          <p:nvPr/>
        </p:nvSpPr>
        <p:spPr>
          <a:xfrm>
            <a:off x="993606" y="1736171"/>
            <a:ext cx="15702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</a:rPr>
              <a:t>WikiSeeAlso</a:t>
            </a:r>
            <a:endParaRPr lang="en-GB" sz="20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Titles-500K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4D4FF18E-5E37-4B9B-B2AC-CB36F48AD9B7}"/>
              </a:ext>
            </a:extLst>
          </p:cNvPr>
          <p:cNvGraphicFramePr/>
          <p:nvPr/>
        </p:nvGraphicFramePr>
        <p:xfrm>
          <a:off x="867366" y="4482720"/>
          <a:ext cx="1833192" cy="15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7A5F80FC-E133-4887-92F5-262B0869FD60}"/>
              </a:ext>
            </a:extLst>
          </p:cNvPr>
          <p:cNvSpPr txBox="1"/>
          <p:nvPr/>
        </p:nvSpPr>
        <p:spPr>
          <a:xfrm>
            <a:off x="2226370" y="4307037"/>
            <a:ext cx="3375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  <a:cs typeface="Calibri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982013-99EE-40B3-A15B-638DA0903578}"/>
              </a:ext>
            </a:extLst>
          </p:cNvPr>
          <p:cNvSpPr txBox="1"/>
          <p:nvPr/>
        </p:nvSpPr>
        <p:spPr>
          <a:xfrm>
            <a:off x="1996270" y="4180253"/>
            <a:ext cx="7671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</a:rPr>
              <a:t>141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72AC93A1-2F87-4900-BC80-106C248043BE}"/>
              </a:ext>
            </a:extLst>
          </p:cNvPr>
          <p:cNvGraphicFramePr/>
          <p:nvPr/>
        </p:nvGraphicFramePr>
        <p:xfrm>
          <a:off x="5044103" y="4482720"/>
          <a:ext cx="1832654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74" name="Chart 73">
            <a:extLst>
              <a:ext uri="{FF2B5EF4-FFF2-40B4-BE49-F238E27FC236}">
                <a16:creationId xmlns:a16="http://schemas.microsoft.com/office/drawing/2014/main" id="{AACC6A8E-8662-433C-ADF5-E50A1F792DD8}"/>
              </a:ext>
            </a:extLst>
          </p:cNvPr>
          <p:cNvGraphicFramePr/>
          <p:nvPr/>
        </p:nvGraphicFramePr>
        <p:xfrm>
          <a:off x="2948961" y="4482720"/>
          <a:ext cx="1832653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76" name="Chart 75">
            <a:extLst>
              <a:ext uri="{FF2B5EF4-FFF2-40B4-BE49-F238E27FC236}">
                <a16:creationId xmlns:a16="http://schemas.microsoft.com/office/drawing/2014/main" id="{F124D3BC-9B6B-4D66-AD06-E7C4A9106FC2}"/>
              </a:ext>
            </a:extLst>
          </p:cNvPr>
          <p:cNvGraphicFramePr/>
          <p:nvPr/>
        </p:nvGraphicFramePr>
        <p:xfrm>
          <a:off x="7139246" y="4482720"/>
          <a:ext cx="1832653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963D7FB7-00BA-4C0E-A7E5-D6147658F28C}"/>
              </a:ext>
            </a:extLst>
          </p:cNvPr>
          <p:cNvSpPr txBox="1"/>
          <p:nvPr/>
        </p:nvSpPr>
        <p:spPr>
          <a:xfrm>
            <a:off x="4305828" y="4300062"/>
            <a:ext cx="3375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  <a:cs typeface="Calibri"/>
              </a:rPr>
              <a:t>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2D948F7-715D-47EE-9266-AB2901AC49A8}"/>
              </a:ext>
            </a:extLst>
          </p:cNvPr>
          <p:cNvSpPr txBox="1"/>
          <p:nvPr/>
        </p:nvSpPr>
        <p:spPr>
          <a:xfrm>
            <a:off x="4021849" y="4168739"/>
            <a:ext cx="8868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</a:rPr>
              <a:t>173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FCD877-7EA4-4D2B-976E-1F0C59622A5A}"/>
              </a:ext>
            </a:extLst>
          </p:cNvPr>
          <p:cNvSpPr txBox="1"/>
          <p:nvPr/>
        </p:nvSpPr>
        <p:spPr>
          <a:xfrm>
            <a:off x="6207655" y="4201664"/>
            <a:ext cx="6115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</a:rPr>
              <a:t>88</a:t>
            </a:r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E465CE-F1E0-4A6E-B54F-1295DB45456E}"/>
              </a:ext>
            </a:extLst>
          </p:cNvPr>
          <p:cNvSpPr txBox="1"/>
          <p:nvPr/>
        </p:nvSpPr>
        <p:spPr>
          <a:xfrm>
            <a:off x="6362052" y="4289698"/>
            <a:ext cx="3375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  <a:cs typeface="Calibri"/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6169C0-01A9-4C16-8291-C1700E9C6D2D}"/>
              </a:ext>
            </a:extLst>
          </p:cNvPr>
          <p:cNvGrpSpPr/>
          <p:nvPr/>
        </p:nvGrpSpPr>
        <p:grpSpPr>
          <a:xfrm>
            <a:off x="7982661" y="3431409"/>
            <a:ext cx="905321" cy="523220"/>
            <a:chOff x="7982661" y="3431409"/>
            <a:chExt cx="905321" cy="52322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A64011-9B0F-4604-B0F7-5A6F9EA6C886}"/>
                </a:ext>
              </a:extLst>
            </p:cNvPr>
            <p:cNvSpPr txBox="1"/>
            <p:nvPr/>
          </p:nvSpPr>
          <p:spPr>
            <a:xfrm>
              <a:off x="8259080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FFFF00"/>
                  </a:solidFill>
                  <a:cs typeface="Calibri"/>
                </a:rPr>
                <a:t>x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E835E6A-1089-4465-9D42-F15633176F4A}"/>
                </a:ext>
              </a:extLst>
            </p:cNvPr>
            <p:cNvSpPr txBox="1"/>
            <p:nvPr/>
          </p:nvSpPr>
          <p:spPr>
            <a:xfrm>
              <a:off x="7982661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00B0F0"/>
                  </a:solidFill>
                  <a:cs typeface="Calibri"/>
                </a:rPr>
                <a:t>x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CC6FED9-CAD1-46D2-A8A7-A06815F66814}"/>
                </a:ext>
              </a:extLst>
            </p:cNvPr>
            <p:cNvSpPr txBox="1"/>
            <p:nvPr/>
          </p:nvSpPr>
          <p:spPr>
            <a:xfrm>
              <a:off x="8550467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00B050"/>
                  </a:solidFill>
                  <a:cs typeface="Calibri"/>
                </a:rPr>
                <a:t>x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D5D919E-5844-4A22-941F-527370AD01D6}"/>
              </a:ext>
            </a:extLst>
          </p:cNvPr>
          <p:cNvGrpSpPr/>
          <p:nvPr/>
        </p:nvGrpSpPr>
        <p:grpSpPr>
          <a:xfrm>
            <a:off x="7994384" y="5482944"/>
            <a:ext cx="905321" cy="523220"/>
            <a:chOff x="7982661" y="3431409"/>
            <a:chExt cx="905321" cy="52322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69067F8-F947-465B-B9DE-EAD73C1CB406}"/>
                </a:ext>
              </a:extLst>
            </p:cNvPr>
            <p:cNvSpPr txBox="1"/>
            <p:nvPr/>
          </p:nvSpPr>
          <p:spPr>
            <a:xfrm>
              <a:off x="8259080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FFFF00"/>
                  </a:solidFill>
                  <a:cs typeface="Calibri"/>
                </a:rPr>
                <a:t>x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EB636AF-A4A6-4864-AF0A-1EAF6143D99F}"/>
                </a:ext>
              </a:extLst>
            </p:cNvPr>
            <p:cNvSpPr txBox="1"/>
            <p:nvPr/>
          </p:nvSpPr>
          <p:spPr>
            <a:xfrm>
              <a:off x="7982661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00B0F0"/>
                  </a:solidFill>
                  <a:cs typeface="Calibri"/>
                </a:rPr>
                <a:t>x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930242-BEC0-4705-BF94-055FA0833C03}"/>
                </a:ext>
              </a:extLst>
            </p:cNvPr>
            <p:cNvSpPr txBox="1"/>
            <p:nvPr/>
          </p:nvSpPr>
          <p:spPr>
            <a:xfrm>
              <a:off x="8550467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00B050"/>
                  </a:solidFill>
                  <a:cs typeface="Calibri"/>
                </a:rPr>
                <a:t>x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471087-65DC-49C9-AFE5-D7496F25B5C8}"/>
              </a:ext>
            </a:extLst>
          </p:cNvPr>
          <p:cNvGrpSpPr/>
          <p:nvPr/>
        </p:nvGrpSpPr>
        <p:grpSpPr>
          <a:xfrm>
            <a:off x="1730036" y="6143087"/>
            <a:ext cx="944731" cy="400110"/>
            <a:chOff x="1758171" y="6118222"/>
            <a:chExt cx="1235221" cy="4847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90407B-3F55-4DCB-8E99-940C010D66A6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CDA22-F040-499D-94E6-5FEA7187C5AF}"/>
                </a:ext>
              </a:extLst>
            </p:cNvPr>
            <p:cNvSpPr txBox="1"/>
            <p:nvPr/>
          </p:nvSpPr>
          <p:spPr>
            <a:xfrm>
              <a:off x="1939310" y="6118222"/>
              <a:ext cx="1054082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Astec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CA552E6-C8BA-4960-A540-DDC2901AAD48}"/>
              </a:ext>
            </a:extLst>
          </p:cNvPr>
          <p:cNvGrpSpPr/>
          <p:nvPr/>
        </p:nvGrpSpPr>
        <p:grpSpPr>
          <a:xfrm>
            <a:off x="3049152" y="6172234"/>
            <a:ext cx="1579825" cy="330245"/>
            <a:chOff x="1758171" y="6150052"/>
            <a:chExt cx="1509125" cy="40011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E4F050F-6F8B-43E6-B78A-D9C195780F5A}"/>
                </a:ext>
              </a:extLst>
            </p:cNvPr>
            <p:cNvSpPr/>
            <p:nvPr/>
          </p:nvSpPr>
          <p:spPr>
            <a:xfrm>
              <a:off x="1758171" y="6288258"/>
              <a:ext cx="188782" cy="22658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EF41D3-1637-4067-9C7F-CF815D93F9F1}"/>
                </a:ext>
              </a:extLst>
            </p:cNvPr>
            <p:cNvSpPr txBox="1"/>
            <p:nvPr/>
          </p:nvSpPr>
          <p:spPr>
            <a:xfrm>
              <a:off x="1946953" y="6150052"/>
              <a:ext cx="132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XML-CNN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E026CD5-D73D-44B7-A62A-2B31EEEAB58C}"/>
              </a:ext>
            </a:extLst>
          </p:cNvPr>
          <p:cNvGrpSpPr/>
          <p:nvPr/>
        </p:nvGrpSpPr>
        <p:grpSpPr>
          <a:xfrm>
            <a:off x="4805120" y="6172234"/>
            <a:ext cx="1384790" cy="330245"/>
            <a:chOff x="1758171" y="6149244"/>
            <a:chExt cx="1810592" cy="40011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D8D6B39-F8FB-4F05-9132-2C12DE056979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1154536-C69A-4359-B321-461B31C330B1}"/>
                </a:ext>
              </a:extLst>
            </p:cNvPr>
            <p:cNvSpPr txBox="1"/>
            <p:nvPr/>
          </p:nvSpPr>
          <p:spPr>
            <a:xfrm>
              <a:off x="1939086" y="6149244"/>
              <a:ext cx="1629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AttentionXML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8729CF-4E01-43B1-8F91-61E7DF5EC0BA}"/>
              </a:ext>
            </a:extLst>
          </p:cNvPr>
          <p:cNvGrpSpPr/>
          <p:nvPr/>
        </p:nvGrpSpPr>
        <p:grpSpPr>
          <a:xfrm>
            <a:off x="7001016" y="6172234"/>
            <a:ext cx="786844" cy="330245"/>
            <a:chOff x="1758171" y="6150052"/>
            <a:chExt cx="1028787" cy="40011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8954799-7ACD-4EA1-87DD-E217E4AE6212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F8FFA79-53AD-4098-B236-077FF544BE2F}"/>
                </a:ext>
              </a:extLst>
            </p:cNvPr>
            <p:cNvSpPr txBox="1"/>
            <p:nvPr/>
          </p:nvSpPr>
          <p:spPr>
            <a:xfrm>
              <a:off x="1938905" y="6150052"/>
              <a:ext cx="8480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MACH</a:t>
              </a:r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3C0380F-BEB6-4E74-8E8D-7CB300C11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32"/>
    </mc:Choice>
    <mc:Fallback xmlns="">
      <p:transition spd="slow" advTm="72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3">
            <a:extLst>
              <a:ext uri="{FF2B5EF4-FFF2-40B4-BE49-F238E27FC236}">
                <a16:creationId xmlns:a16="http://schemas.microsoft.com/office/drawing/2014/main" id="{609929EE-204C-431F-8706-88A2C26E0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DB5BA7-9C29-40C9-8385-52FEB865E038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chemeClr val="bg1"/>
                </a:solidFill>
                <a:ea typeface="+mj-lt"/>
                <a:cs typeface="+mj-lt"/>
              </a:rPr>
              <a:t>Matching Queries to Bid Phrases</a:t>
            </a:r>
            <a:endParaRPr lang="en-GB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134B85-8AC7-4ECF-A509-E73212130966}"/>
              </a:ext>
            </a:extLst>
          </p:cNvPr>
          <p:cNvSpPr txBox="1"/>
          <p:nvPr/>
        </p:nvSpPr>
        <p:spPr>
          <a:xfrm>
            <a:off x="1243013" y="2815569"/>
            <a:ext cx="19520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</a:rPr>
              <a:t>Precision @1</a:t>
            </a:r>
            <a:endParaRPr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CFD9C-F0D0-436C-A834-F67CF57DA798}"/>
              </a:ext>
            </a:extLst>
          </p:cNvPr>
          <p:cNvSpPr txBox="1">
            <a:spLocks/>
          </p:cNvSpPr>
          <p:nvPr/>
        </p:nvSpPr>
        <p:spPr>
          <a:xfrm>
            <a:off x="2166" y="1012491"/>
            <a:ext cx="9141834" cy="177125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Astec was 20% more accurate than the state-of-the-art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 could be trained in 13 hours on a single GPU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 Astec increased coverage by 8.6% &amp; match quality by 2.9%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64089-A683-4382-A3C5-36A0743AFFF2}"/>
              </a:ext>
            </a:extLst>
          </p:cNvPr>
          <p:cNvSpPr txBox="1"/>
          <p:nvPr/>
        </p:nvSpPr>
        <p:spPr>
          <a:xfrm>
            <a:off x="4932595" y="2829857"/>
            <a:ext cx="366231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b="1" kern="0">
                <a:solidFill>
                  <a:schemeClr val="bg1"/>
                </a:solidFill>
              </a:rPr>
              <a:t>Propensity Scored Precision @1</a:t>
            </a:r>
            <a:endParaRPr lang="en-US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Calibri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546A8EE-5204-479B-8DA1-B5EED3130166}"/>
              </a:ext>
            </a:extLst>
          </p:cNvPr>
          <p:cNvGraphicFramePr/>
          <p:nvPr/>
        </p:nvGraphicFramePr>
        <p:xfrm>
          <a:off x="344966" y="3215679"/>
          <a:ext cx="3662312" cy="2653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0316569-722D-400C-8491-963927D7871A}"/>
              </a:ext>
            </a:extLst>
          </p:cNvPr>
          <p:cNvGraphicFramePr/>
          <p:nvPr/>
        </p:nvGraphicFramePr>
        <p:xfrm>
          <a:off x="4932596" y="3229967"/>
          <a:ext cx="3662312" cy="2653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530C3344-D9AA-40B7-A255-53C2CE89FCAA}"/>
              </a:ext>
            </a:extLst>
          </p:cNvPr>
          <p:cNvGrpSpPr/>
          <p:nvPr/>
        </p:nvGrpSpPr>
        <p:grpSpPr>
          <a:xfrm>
            <a:off x="236078" y="6071315"/>
            <a:ext cx="944731" cy="400110"/>
            <a:chOff x="1758171" y="6118222"/>
            <a:chExt cx="1235221" cy="48475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5A4EC8-F3D4-46BA-B895-C837A764CAEA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22D82-57F0-4FD0-AF55-DF4590E532DD}"/>
                </a:ext>
              </a:extLst>
            </p:cNvPr>
            <p:cNvSpPr txBox="1"/>
            <p:nvPr/>
          </p:nvSpPr>
          <p:spPr>
            <a:xfrm>
              <a:off x="1939310" y="6118222"/>
              <a:ext cx="1054082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Astec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7AB379-1EC7-4920-8872-E6F9583DF2B2}"/>
              </a:ext>
            </a:extLst>
          </p:cNvPr>
          <p:cNvGrpSpPr/>
          <p:nvPr/>
        </p:nvGrpSpPr>
        <p:grpSpPr>
          <a:xfrm>
            <a:off x="1251144" y="6087321"/>
            <a:ext cx="1110981" cy="400110"/>
            <a:chOff x="1758171" y="6141032"/>
            <a:chExt cx="1452590" cy="48475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EF74DC-1D79-4E84-97AE-204267EFA170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5440FF-4972-428B-B8DC-31128D90B080}"/>
                </a:ext>
              </a:extLst>
            </p:cNvPr>
            <p:cNvSpPr txBox="1"/>
            <p:nvPr/>
          </p:nvSpPr>
          <p:spPr>
            <a:xfrm>
              <a:off x="1934885" y="6141032"/>
              <a:ext cx="1275876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Parabel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0DFA5E-CCCD-4EE8-88A9-9307F588C4C1}"/>
              </a:ext>
            </a:extLst>
          </p:cNvPr>
          <p:cNvGrpSpPr/>
          <p:nvPr/>
        </p:nvGrpSpPr>
        <p:grpSpPr>
          <a:xfrm>
            <a:off x="2432460" y="6087321"/>
            <a:ext cx="861456" cy="400110"/>
            <a:chOff x="1758171" y="6160917"/>
            <a:chExt cx="1126340" cy="4847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991DE4-2884-4449-B6E9-F0587EC8BAAE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99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6FDCB7-AFCF-41F9-8182-4D23B0A8D51F}"/>
                </a:ext>
              </a:extLst>
            </p:cNvPr>
            <p:cNvSpPr txBox="1"/>
            <p:nvPr/>
          </p:nvSpPr>
          <p:spPr>
            <a:xfrm>
              <a:off x="1996270" y="6160917"/>
              <a:ext cx="888241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Slice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89F1D7-5B64-4BA5-A62F-1D142855C443}"/>
              </a:ext>
            </a:extLst>
          </p:cNvPr>
          <p:cNvGrpSpPr/>
          <p:nvPr/>
        </p:nvGrpSpPr>
        <p:grpSpPr>
          <a:xfrm>
            <a:off x="3364251" y="6071315"/>
            <a:ext cx="1460531" cy="400110"/>
            <a:chOff x="1758171" y="6160917"/>
            <a:chExt cx="1909620" cy="4847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A9AC4D-8462-4E9D-B861-9EF31D8628B8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4083BC-5913-40A2-81FB-8836C55F291A}"/>
                </a:ext>
              </a:extLst>
            </p:cNvPr>
            <p:cNvSpPr txBox="1"/>
            <p:nvPr/>
          </p:nvSpPr>
          <p:spPr>
            <a:xfrm>
              <a:off x="1996269" y="6160917"/>
              <a:ext cx="1671522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Simrank</a:t>
              </a:r>
              <a:r>
                <a:rPr lang="en-US" sz="2000" dirty="0">
                  <a:solidFill>
                    <a:schemeClr val="bg1"/>
                  </a:solidFill>
                </a:rPr>
                <a:t>++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916262-AEEA-44DF-A411-9B55E52E9507}"/>
              </a:ext>
            </a:extLst>
          </p:cNvPr>
          <p:cNvGrpSpPr/>
          <p:nvPr/>
        </p:nvGrpSpPr>
        <p:grpSpPr>
          <a:xfrm>
            <a:off x="4895117" y="6092235"/>
            <a:ext cx="1004783" cy="400110"/>
            <a:chOff x="1758171" y="6160917"/>
            <a:chExt cx="1313737" cy="4847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30D970-0608-4FB1-90ED-4D0E0747D67E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D5127-C9CD-4BEC-82EE-C8D8F34F63EA}"/>
                </a:ext>
              </a:extLst>
            </p:cNvPr>
            <p:cNvSpPr txBox="1"/>
            <p:nvPr/>
          </p:nvSpPr>
          <p:spPr>
            <a:xfrm>
              <a:off x="1996269" y="6160917"/>
              <a:ext cx="1075639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XReg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F32E4E-4636-4602-B15B-CAE5BFCAA40C}"/>
              </a:ext>
            </a:extLst>
          </p:cNvPr>
          <p:cNvGrpSpPr/>
          <p:nvPr/>
        </p:nvGrpSpPr>
        <p:grpSpPr>
          <a:xfrm>
            <a:off x="5970235" y="6087321"/>
            <a:ext cx="1712112" cy="400110"/>
            <a:chOff x="1758171" y="6160917"/>
            <a:chExt cx="2238558" cy="48475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044AB7D-76FA-4D5F-A155-195CC3977D2F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F79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D615D3-C0E2-4256-97C1-BF8949E80535}"/>
                </a:ext>
              </a:extLst>
            </p:cNvPr>
            <p:cNvSpPr txBox="1"/>
            <p:nvPr/>
          </p:nvSpPr>
          <p:spPr>
            <a:xfrm>
              <a:off x="1996269" y="6160917"/>
              <a:ext cx="2000460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PfastreXML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5CBEDF-9574-4DEC-8B11-7C504C1B0C2D}"/>
              </a:ext>
            </a:extLst>
          </p:cNvPr>
          <p:cNvGrpSpPr/>
          <p:nvPr/>
        </p:nvGrpSpPr>
        <p:grpSpPr>
          <a:xfrm>
            <a:off x="7752683" y="6103734"/>
            <a:ext cx="1257618" cy="400110"/>
            <a:chOff x="1758171" y="6160917"/>
            <a:chExt cx="1644315" cy="48475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7C0B73-7E44-48A0-A0F8-F207D0756668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62C54A-7767-444F-9DE8-3D7B12C6F5BC}"/>
                </a:ext>
              </a:extLst>
            </p:cNvPr>
            <p:cNvSpPr txBox="1"/>
            <p:nvPr/>
          </p:nvSpPr>
          <p:spPr>
            <a:xfrm>
              <a:off x="1996269" y="6160917"/>
              <a:ext cx="1406217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Seq2Seq</a:t>
              </a:r>
            </a:p>
          </p:txBody>
        </p: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8684AF8-67B7-4C97-AB65-9F3D943C1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08"/>
    </mc:Choice>
    <mc:Fallback xmlns="">
      <p:transition spd="slow" advTm="10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90470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DC1EB-8B48-4AB9-BFFC-BE9C07AC77A1}"/>
              </a:ext>
            </a:extLst>
          </p:cNvPr>
          <p:cNvSpPr txBox="1"/>
          <p:nvPr/>
        </p:nvSpPr>
        <p:spPr>
          <a:xfrm>
            <a:off x="228600" y="6276540"/>
            <a:ext cx="419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Calibri"/>
              </a:rPr>
              <a:t>baggage rules for cruise</a:t>
            </a:r>
          </a:p>
        </p:txBody>
      </p:sp>
      <p:pic>
        <p:nvPicPr>
          <p:cNvPr id="11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D6C0CC51-8C9F-40E8-BD46-1045A8DB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065983"/>
            <a:ext cx="415447" cy="3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4A50F3-E661-407B-8F1C-D27A09C7B96A}"/>
              </a:ext>
            </a:extLst>
          </p:cNvPr>
          <p:cNvSpPr txBox="1"/>
          <p:nvPr/>
        </p:nvSpPr>
        <p:spPr>
          <a:xfrm>
            <a:off x="548830" y="4058203"/>
            <a:ext cx="173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Calibri"/>
              </a:rPr>
              <a:t>book p&amp;o cruise</a:t>
            </a:r>
          </a:p>
        </p:txBody>
      </p:sp>
      <p:sp>
        <p:nvSpPr>
          <p:cNvPr id="15" name="Right Arrow 99">
            <a:extLst>
              <a:ext uri="{FF2B5EF4-FFF2-40B4-BE49-F238E27FC236}">
                <a16:creationId xmlns:a16="http://schemas.microsoft.com/office/drawing/2014/main" id="{71579916-08F0-4D24-B65D-E2BC245C0CF4}"/>
              </a:ext>
            </a:extLst>
          </p:cNvPr>
          <p:cNvSpPr/>
          <p:nvPr/>
        </p:nvSpPr>
        <p:spPr>
          <a:xfrm>
            <a:off x="3045097" y="4581047"/>
            <a:ext cx="963164" cy="34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9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4FAD60B6-C75F-45D1-AF38-FC8DEBE6B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381595"/>
            <a:ext cx="1262159" cy="12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ight Arrow 99">
            <a:extLst>
              <a:ext uri="{FF2B5EF4-FFF2-40B4-BE49-F238E27FC236}">
                <a16:creationId xmlns:a16="http://schemas.microsoft.com/office/drawing/2014/main" id="{8836AF9D-DCBC-4F18-AA7E-3F2E23ABCD20}"/>
              </a:ext>
            </a:extLst>
          </p:cNvPr>
          <p:cNvSpPr/>
          <p:nvPr/>
        </p:nvSpPr>
        <p:spPr>
          <a:xfrm rot="5400000">
            <a:off x="1209267" y="4447401"/>
            <a:ext cx="342379" cy="287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C1FD-EACA-40D4-9C8B-5231D2E29577}"/>
              </a:ext>
            </a:extLst>
          </p:cNvPr>
          <p:cNvSpPr txBox="1"/>
          <p:nvPr/>
        </p:nvSpPr>
        <p:spPr>
          <a:xfrm>
            <a:off x="381000" y="2276475"/>
            <a:ext cx="2091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Visited Web Pages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7FD0AA-1C3A-4372-94E0-1DA3E8208049}"/>
              </a:ext>
            </a:extLst>
          </p:cNvPr>
          <p:cNvSpPr txBox="1"/>
          <p:nvPr/>
        </p:nvSpPr>
        <p:spPr>
          <a:xfrm>
            <a:off x="5671568" y="2279620"/>
            <a:ext cx="2100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 shown on MSN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41A417-EA24-4CA0-AA11-53BCB92D7E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22980"/>
            <a:ext cx="1737170" cy="1495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7F0F7-AB1D-4D2A-BC70-088217089742}"/>
              </a:ext>
            </a:extLst>
          </p:cNvPr>
          <p:cNvSpPr txBox="1">
            <a:spLocks/>
          </p:cNvSpPr>
          <p:nvPr/>
        </p:nvSpPr>
        <p:spPr>
          <a:xfrm>
            <a:off x="0" y="182880"/>
            <a:ext cx="9144000" cy="73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Personalized Extreme Classification</a:t>
            </a: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DF8A9641-94A3-4DE6-95E6-3D9422B8AA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29F7598-F486-4CF4-9F93-92A262D9F2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161" y="2676585"/>
            <a:ext cx="4318670" cy="3642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1B7D12B-63FA-4E96-A5C2-8C288A25E559}"/>
              </a:ext>
            </a:extLst>
          </p:cNvPr>
          <p:cNvSpPr txBox="1"/>
          <p:nvPr/>
        </p:nvSpPr>
        <p:spPr>
          <a:xfrm>
            <a:off x="6442008" y="2774795"/>
            <a:ext cx="265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book p&amp;o cruise</a:t>
            </a:r>
          </a:p>
        </p:txBody>
      </p:sp>
      <p:pic>
        <p:nvPicPr>
          <p:cNvPr id="31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F6DB4A1D-DE75-4ADB-B46B-782EA636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13" y="2788543"/>
            <a:ext cx="428365" cy="3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46" y="2684365"/>
            <a:ext cx="2156752" cy="13659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7382A1B-7F74-4316-95A9-61086614F455}"/>
              </a:ext>
            </a:extLst>
          </p:cNvPr>
          <p:cNvSpPr txBox="1">
            <a:spLocks/>
          </p:cNvSpPr>
          <p:nvPr/>
        </p:nvSpPr>
        <p:spPr>
          <a:xfrm>
            <a:off x="2166" y="1013236"/>
            <a:ext cx="9141834" cy="177125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Personalization for billions of users with QPS &gt; 100 K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 increased the CTR by more than 6%</a:t>
            </a:r>
            <a:endParaRPr lang="en-US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endParaRPr lang="en-US" sz="2800" kern="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416B6D6C-6EDD-4548-8271-41B60291C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2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71"/>
    </mc:Choice>
    <mc:Fallback xmlns="">
      <p:transition spd="slow" advTm="108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Extreme Classification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D6E2E8-8B49-4CD2-A535-7526E9E95DC6}"/>
              </a:ext>
            </a:extLst>
          </p:cNvPr>
          <p:cNvSpPr txBox="1">
            <a:spLocks/>
          </p:cNvSpPr>
          <p:nvPr/>
        </p:nvSpPr>
        <p:spPr>
          <a:xfrm>
            <a:off x="214282" y="1071546"/>
            <a:ext cx="8929718" cy="757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>
                <a:solidFill>
                  <a:schemeClr val="bg1"/>
                </a:solidFill>
              </a:rPr>
              <a:t> Learning millions of categories</a:t>
            </a:r>
          </a:p>
        </p:txBody>
      </p:sp>
      <p:pic>
        <p:nvPicPr>
          <p:cNvPr id="3" name="Picture 6" descr="A picture containing people&#10;&#10;Description automatically generated">
            <a:extLst>
              <a:ext uri="{FF2B5EF4-FFF2-40B4-BE49-F238E27FC236}">
                <a16:creationId xmlns:a16="http://schemas.microsoft.com/office/drawing/2014/main" id="{89C30D20-5527-4970-AABC-D0781C92A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1" y="1950971"/>
            <a:ext cx="9155501" cy="398583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9ACE822-1EAA-47F4-9CED-D575A6074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0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87"/>
    </mc:Choice>
    <mc:Fallback xmlns="">
      <p:transition spd="slow" advTm="48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3">
            <a:extLst>
              <a:ext uri="{FF2B5EF4-FFF2-40B4-BE49-F238E27FC236}">
                <a16:creationId xmlns:a16="http://schemas.microsoft.com/office/drawing/2014/main" id="{609929EE-204C-431F-8706-88A2C26E0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DB5BA7-9C29-40C9-8385-52FEB865E038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"/>
              </a:rPr>
              <a:t>Visual Extreme Classification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51AEFA-ADDE-4C0B-A2AF-A25685482771}"/>
              </a:ext>
            </a:extLst>
          </p:cNvPr>
          <p:cNvSpPr txBox="1">
            <a:spLocks/>
          </p:cNvSpPr>
          <p:nvPr/>
        </p:nvSpPr>
        <p:spPr>
          <a:xfrm>
            <a:off x="5630" y="1013185"/>
            <a:ext cx="4527795" cy="17299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IN" sz="2800" kern="0" dirty="0">
                <a:solidFill>
                  <a:schemeClr val="bg1"/>
                </a:solidFill>
                <a:ea typeface="+mn-lt"/>
                <a:cs typeface="+mn-lt"/>
              </a:rPr>
              <a:t>Amazon product categorization from images</a:t>
            </a:r>
            <a:endParaRPr lang="en-US" dirty="0"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IN" sz="2800" kern="0" dirty="0" err="1">
                <a:solidFill>
                  <a:schemeClr val="bg1"/>
                </a:solidFill>
                <a:ea typeface="+mn-lt"/>
                <a:cs typeface="+mn-lt"/>
              </a:rPr>
              <a:t>DeepXML</a:t>
            </a:r>
            <a:r>
              <a:rPr lang="en-IN" sz="2800" kern="0" dirty="0">
                <a:solidFill>
                  <a:schemeClr val="bg1"/>
                </a:solidFill>
                <a:ea typeface="+mn-lt"/>
                <a:cs typeface="+mn-lt"/>
              </a:rPr>
              <a:t> can be 10% more accurate than other classifiers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BF8B1202-0911-47FC-A8FD-59E88925B705}"/>
              </a:ext>
            </a:extLst>
          </p:cNvPr>
          <p:cNvSpPr/>
          <p:nvPr/>
        </p:nvSpPr>
        <p:spPr>
          <a:xfrm>
            <a:off x="7919614" y="409001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90B91004-9383-448D-AD8B-53A15034722D}"/>
              </a:ext>
            </a:extLst>
          </p:cNvPr>
          <p:cNvSpPr/>
          <p:nvPr/>
        </p:nvSpPr>
        <p:spPr>
          <a:xfrm>
            <a:off x="7919614" y="4528346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1;p13">
            <a:extLst>
              <a:ext uri="{FF2B5EF4-FFF2-40B4-BE49-F238E27FC236}">
                <a16:creationId xmlns:a16="http://schemas.microsoft.com/office/drawing/2014/main" id="{D637D209-AE91-44F7-B8A8-3721EAA89BC9}"/>
              </a:ext>
            </a:extLst>
          </p:cNvPr>
          <p:cNvSpPr/>
          <p:nvPr/>
        </p:nvSpPr>
        <p:spPr>
          <a:xfrm>
            <a:off x="7919614" y="4966679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2;p13">
            <a:extLst>
              <a:ext uri="{FF2B5EF4-FFF2-40B4-BE49-F238E27FC236}">
                <a16:creationId xmlns:a16="http://schemas.microsoft.com/office/drawing/2014/main" id="{6B2471C5-641A-4BAF-B741-D6DD9A2C6040}"/>
              </a:ext>
            </a:extLst>
          </p:cNvPr>
          <p:cNvSpPr/>
          <p:nvPr/>
        </p:nvSpPr>
        <p:spPr>
          <a:xfrm>
            <a:off x="7919614" y="5405013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3;p13">
            <a:extLst>
              <a:ext uri="{FF2B5EF4-FFF2-40B4-BE49-F238E27FC236}">
                <a16:creationId xmlns:a16="http://schemas.microsoft.com/office/drawing/2014/main" id="{76C89734-B835-44DA-AF6E-5D3C3218D1F6}"/>
              </a:ext>
            </a:extLst>
          </p:cNvPr>
          <p:cNvSpPr/>
          <p:nvPr/>
        </p:nvSpPr>
        <p:spPr>
          <a:xfrm>
            <a:off x="7919614" y="584334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4;p13">
            <a:extLst>
              <a:ext uri="{FF2B5EF4-FFF2-40B4-BE49-F238E27FC236}">
                <a16:creationId xmlns:a16="http://schemas.microsoft.com/office/drawing/2014/main" id="{DC23D05D-C568-4D9C-B5A7-964758F292B8}"/>
              </a:ext>
            </a:extLst>
          </p:cNvPr>
          <p:cNvSpPr/>
          <p:nvPr/>
        </p:nvSpPr>
        <p:spPr>
          <a:xfrm>
            <a:off x="7919614" y="6281679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5;p13">
            <a:extLst>
              <a:ext uri="{FF2B5EF4-FFF2-40B4-BE49-F238E27FC236}">
                <a16:creationId xmlns:a16="http://schemas.microsoft.com/office/drawing/2014/main" id="{15DE24D0-18C9-477D-8251-E0A748EF2C83}"/>
              </a:ext>
            </a:extLst>
          </p:cNvPr>
          <p:cNvSpPr/>
          <p:nvPr/>
        </p:nvSpPr>
        <p:spPr>
          <a:xfrm>
            <a:off x="7955364" y="3859216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9423AF91-BEF1-4B9F-B1D1-7A1CDAD1AC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932842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02;p13">
            <a:extLst>
              <a:ext uri="{FF2B5EF4-FFF2-40B4-BE49-F238E27FC236}">
                <a16:creationId xmlns:a16="http://schemas.microsoft.com/office/drawing/2014/main" id="{8823C971-943B-443B-A63E-D7DF1CE973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786604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B8E1A85C-39B0-4A01-8A78-6ACCF251D62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5218738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04;p13">
            <a:extLst>
              <a:ext uri="{FF2B5EF4-FFF2-40B4-BE49-F238E27FC236}">
                <a16:creationId xmlns:a16="http://schemas.microsoft.com/office/drawing/2014/main" id="{D6727245-9121-47AF-9002-4B5C5E000B8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686510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05;p13">
            <a:extLst>
              <a:ext uri="{FF2B5EF4-FFF2-40B4-BE49-F238E27FC236}">
                <a16:creationId xmlns:a16="http://schemas.microsoft.com/office/drawing/2014/main" id="{6318049C-6283-411C-91CE-795CB1B1F25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4298776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EEDEDE6C-8362-4F5C-85E1-29349C137F7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6175329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107;p13">
            <a:extLst>
              <a:ext uri="{FF2B5EF4-FFF2-40B4-BE49-F238E27FC236}">
                <a16:creationId xmlns:a16="http://schemas.microsoft.com/office/drawing/2014/main" id="{766DFEA3-AE26-46A8-9626-D2BA976689EF}"/>
              </a:ext>
            </a:extLst>
          </p:cNvPr>
          <p:cNvCxnSpPr/>
          <p:nvPr/>
        </p:nvCxnSpPr>
        <p:spPr>
          <a:xfrm flipV="1">
            <a:off x="7196858" y="4113208"/>
            <a:ext cx="719207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109;p13">
            <a:extLst>
              <a:ext uri="{FF2B5EF4-FFF2-40B4-BE49-F238E27FC236}">
                <a16:creationId xmlns:a16="http://schemas.microsoft.com/office/drawing/2014/main" id="{336909A3-0D87-49D3-94FD-26A0EFB86FF6}"/>
              </a:ext>
            </a:extLst>
          </p:cNvPr>
          <p:cNvCxnSpPr/>
          <p:nvPr/>
        </p:nvCxnSpPr>
        <p:spPr>
          <a:xfrm>
            <a:off x="7196858" y="4871907"/>
            <a:ext cx="719208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110;p13">
            <a:extLst>
              <a:ext uri="{FF2B5EF4-FFF2-40B4-BE49-F238E27FC236}">
                <a16:creationId xmlns:a16="http://schemas.microsoft.com/office/drawing/2014/main" id="{D5F1AE99-0367-4513-BA2E-7EE5FD2CDB4A}"/>
              </a:ext>
            </a:extLst>
          </p:cNvPr>
          <p:cNvCxnSpPr/>
          <p:nvPr/>
        </p:nvCxnSpPr>
        <p:spPr>
          <a:xfrm>
            <a:off x="7196858" y="4871907"/>
            <a:ext cx="682008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111;p13">
            <a:extLst>
              <a:ext uri="{FF2B5EF4-FFF2-40B4-BE49-F238E27FC236}">
                <a16:creationId xmlns:a16="http://schemas.microsoft.com/office/drawing/2014/main" id="{BBA9B52C-C210-42B0-AB1F-7E6BD5B7D214}"/>
              </a:ext>
            </a:extLst>
          </p:cNvPr>
          <p:cNvCxnSpPr/>
          <p:nvPr/>
        </p:nvCxnSpPr>
        <p:spPr>
          <a:xfrm>
            <a:off x="7196858" y="4871907"/>
            <a:ext cx="682008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112;p13">
            <a:extLst>
              <a:ext uri="{FF2B5EF4-FFF2-40B4-BE49-F238E27FC236}">
                <a16:creationId xmlns:a16="http://schemas.microsoft.com/office/drawing/2014/main" id="{B74478C3-5FCA-403C-811F-F1705DB9640D}"/>
              </a:ext>
            </a:extLst>
          </p:cNvPr>
          <p:cNvCxnSpPr/>
          <p:nvPr/>
        </p:nvCxnSpPr>
        <p:spPr>
          <a:xfrm>
            <a:off x="7196858" y="4871907"/>
            <a:ext cx="719208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113;p13">
            <a:extLst>
              <a:ext uri="{FF2B5EF4-FFF2-40B4-BE49-F238E27FC236}">
                <a16:creationId xmlns:a16="http://schemas.microsoft.com/office/drawing/2014/main" id="{02E58C53-0CF1-4C35-8451-4D7747A35EE0}"/>
              </a:ext>
            </a:extLst>
          </p:cNvPr>
          <p:cNvCxnSpPr/>
          <p:nvPr/>
        </p:nvCxnSpPr>
        <p:spPr>
          <a:xfrm flipV="1">
            <a:off x="7196858" y="4113122"/>
            <a:ext cx="719207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115;p13">
            <a:extLst>
              <a:ext uri="{FF2B5EF4-FFF2-40B4-BE49-F238E27FC236}">
                <a16:creationId xmlns:a16="http://schemas.microsoft.com/office/drawing/2014/main" id="{6D1B64B8-1687-4B48-A413-0C3F5363E51E}"/>
              </a:ext>
            </a:extLst>
          </p:cNvPr>
          <p:cNvCxnSpPr/>
          <p:nvPr/>
        </p:nvCxnSpPr>
        <p:spPr>
          <a:xfrm flipV="1">
            <a:off x="7196857" y="4989721"/>
            <a:ext cx="719208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116;p13">
            <a:extLst>
              <a:ext uri="{FF2B5EF4-FFF2-40B4-BE49-F238E27FC236}">
                <a16:creationId xmlns:a16="http://schemas.microsoft.com/office/drawing/2014/main" id="{FA1E6CFE-3C2D-4A45-8E5C-89600AFB01D7}"/>
              </a:ext>
            </a:extLst>
          </p:cNvPr>
          <p:cNvCxnSpPr/>
          <p:nvPr/>
        </p:nvCxnSpPr>
        <p:spPr>
          <a:xfrm>
            <a:off x="7196858" y="5140321"/>
            <a:ext cx="719208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117;p13">
            <a:extLst>
              <a:ext uri="{FF2B5EF4-FFF2-40B4-BE49-F238E27FC236}">
                <a16:creationId xmlns:a16="http://schemas.microsoft.com/office/drawing/2014/main" id="{603AE3FF-90FB-4BC1-BC4E-9817C9BA0EE7}"/>
              </a:ext>
            </a:extLst>
          </p:cNvPr>
          <p:cNvCxnSpPr/>
          <p:nvPr/>
        </p:nvCxnSpPr>
        <p:spPr>
          <a:xfrm>
            <a:off x="7196858" y="5140321"/>
            <a:ext cx="682008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118;p13">
            <a:extLst>
              <a:ext uri="{FF2B5EF4-FFF2-40B4-BE49-F238E27FC236}">
                <a16:creationId xmlns:a16="http://schemas.microsoft.com/office/drawing/2014/main" id="{F6C2EFBA-85E1-4541-871D-4E47576985C0}"/>
              </a:ext>
            </a:extLst>
          </p:cNvPr>
          <p:cNvCxnSpPr/>
          <p:nvPr/>
        </p:nvCxnSpPr>
        <p:spPr>
          <a:xfrm>
            <a:off x="7196858" y="5140321"/>
            <a:ext cx="719208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0" name="Google Shape;121;p13">
            <a:extLst>
              <a:ext uri="{FF2B5EF4-FFF2-40B4-BE49-F238E27FC236}">
                <a16:creationId xmlns:a16="http://schemas.microsoft.com/office/drawing/2014/main" id="{C3C05C64-B97D-4827-AEDE-0FE46D8198A0}"/>
              </a:ext>
            </a:extLst>
          </p:cNvPr>
          <p:cNvGrpSpPr/>
          <p:nvPr/>
        </p:nvGrpSpPr>
        <p:grpSpPr>
          <a:xfrm>
            <a:off x="6939548" y="4626920"/>
            <a:ext cx="352805" cy="989978"/>
            <a:chOff x="1249700" y="2261902"/>
            <a:chExt cx="313800" cy="861900"/>
          </a:xfrm>
        </p:grpSpPr>
        <p:sp>
          <p:nvSpPr>
            <p:cNvPr id="108" name="Google Shape;122;p13">
              <a:extLst>
                <a:ext uri="{FF2B5EF4-FFF2-40B4-BE49-F238E27FC236}">
                  <a16:creationId xmlns:a16="http://schemas.microsoft.com/office/drawing/2014/main" id="{4A465666-15BE-4B26-9BED-8E180D770EA0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08;p13">
              <a:extLst>
                <a:ext uri="{FF2B5EF4-FFF2-40B4-BE49-F238E27FC236}">
                  <a16:creationId xmlns:a16="http://schemas.microsoft.com/office/drawing/2014/main" id="{1D5EBD98-980E-489C-A724-7939148468CF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4;p13">
              <a:extLst>
                <a:ext uri="{FF2B5EF4-FFF2-40B4-BE49-F238E27FC236}">
                  <a16:creationId xmlns:a16="http://schemas.microsoft.com/office/drawing/2014/main" id="{03998AB6-506F-42E9-8282-1E49C3D319D3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23;p13">
              <a:extLst>
                <a:ext uri="{FF2B5EF4-FFF2-40B4-BE49-F238E27FC236}">
                  <a16:creationId xmlns:a16="http://schemas.microsoft.com/office/drawing/2014/main" id="{CE58F466-8771-4989-92B9-2717CA8BD0AE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124;p13">
            <a:extLst>
              <a:ext uri="{FF2B5EF4-FFF2-40B4-BE49-F238E27FC236}">
                <a16:creationId xmlns:a16="http://schemas.microsoft.com/office/drawing/2014/main" id="{8C196D56-5BDD-4712-AE42-0574F49B3084}"/>
              </a:ext>
            </a:extLst>
          </p:cNvPr>
          <p:cNvCxnSpPr/>
          <p:nvPr/>
        </p:nvCxnSpPr>
        <p:spPr>
          <a:xfrm>
            <a:off x="6544113" y="5121823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4" name="Google Shape;127;p13">
            <a:extLst>
              <a:ext uri="{FF2B5EF4-FFF2-40B4-BE49-F238E27FC236}">
                <a16:creationId xmlns:a16="http://schemas.microsoft.com/office/drawing/2014/main" id="{D7815F7A-922B-4525-B9A1-71D43F4E0106}"/>
              </a:ext>
            </a:extLst>
          </p:cNvPr>
          <p:cNvCxnSpPr/>
          <p:nvPr/>
        </p:nvCxnSpPr>
        <p:spPr>
          <a:xfrm flipV="1">
            <a:off x="7196858" y="4103636"/>
            <a:ext cx="682007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128;p13">
            <a:extLst>
              <a:ext uri="{FF2B5EF4-FFF2-40B4-BE49-F238E27FC236}">
                <a16:creationId xmlns:a16="http://schemas.microsoft.com/office/drawing/2014/main" id="{B97740BC-3B4D-4CDC-86E0-FEF4B48CA37A}"/>
              </a:ext>
            </a:extLst>
          </p:cNvPr>
          <p:cNvCxnSpPr/>
          <p:nvPr/>
        </p:nvCxnSpPr>
        <p:spPr>
          <a:xfrm flipV="1">
            <a:off x="7196857" y="4970637"/>
            <a:ext cx="719208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129;p13">
            <a:extLst>
              <a:ext uri="{FF2B5EF4-FFF2-40B4-BE49-F238E27FC236}">
                <a16:creationId xmlns:a16="http://schemas.microsoft.com/office/drawing/2014/main" id="{98886644-FBF2-42F0-8E5B-6821E4E0BF07}"/>
              </a:ext>
            </a:extLst>
          </p:cNvPr>
          <p:cNvCxnSpPr/>
          <p:nvPr/>
        </p:nvCxnSpPr>
        <p:spPr>
          <a:xfrm>
            <a:off x="7196858" y="5411937"/>
            <a:ext cx="719208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130;p13">
            <a:extLst>
              <a:ext uri="{FF2B5EF4-FFF2-40B4-BE49-F238E27FC236}">
                <a16:creationId xmlns:a16="http://schemas.microsoft.com/office/drawing/2014/main" id="{7C12F476-1C58-4F59-94D6-F8AC438A74A6}"/>
              </a:ext>
            </a:extLst>
          </p:cNvPr>
          <p:cNvCxnSpPr/>
          <p:nvPr/>
        </p:nvCxnSpPr>
        <p:spPr>
          <a:xfrm>
            <a:off x="7196858" y="5411937"/>
            <a:ext cx="682008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131;p13">
            <a:extLst>
              <a:ext uri="{FF2B5EF4-FFF2-40B4-BE49-F238E27FC236}">
                <a16:creationId xmlns:a16="http://schemas.microsoft.com/office/drawing/2014/main" id="{878DDFC5-CFA1-4A1E-B024-EEAB741BA9C7}"/>
              </a:ext>
            </a:extLst>
          </p:cNvPr>
          <p:cNvCxnSpPr/>
          <p:nvPr/>
        </p:nvCxnSpPr>
        <p:spPr>
          <a:xfrm>
            <a:off x="7196858" y="5411937"/>
            <a:ext cx="719208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" name="Google Shape;132;p13">
            <a:extLst>
              <a:ext uri="{FF2B5EF4-FFF2-40B4-BE49-F238E27FC236}">
                <a16:creationId xmlns:a16="http://schemas.microsoft.com/office/drawing/2014/main" id="{426F4950-B818-42A4-9E7E-7B44C95397BF}"/>
              </a:ext>
            </a:extLst>
          </p:cNvPr>
          <p:cNvCxnSpPr/>
          <p:nvPr/>
        </p:nvCxnSpPr>
        <p:spPr>
          <a:xfrm flipV="1">
            <a:off x="7196857" y="4551507"/>
            <a:ext cx="719208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" name="Google Shape;133;p13">
            <a:extLst>
              <a:ext uri="{FF2B5EF4-FFF2-40B4-BE49-F238E27FC236}">
                <a16:creationId xmlns:a16="http://schemas.microsoft.com/office/drawing/2014/main" id="{4E649BE6-214B-45E1-8045-E684F0101986}"/>
              </a:ext>
            </a:extLst>
          </p:cNvPr>
          <p:cNvCxnSpPr/>
          <p:nvPr/>
        </p:nvCxnSpPr>
        <p:spPr>
          <a:xfrm flipV="1">
            <a:off x="7196857" y="4551422"/>
            <a:ext cx="719208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34;p13">
            <a:extLst>
              <a:ext uri="{FF2B5EF4-FFF2-40B4-BE49-F238E27FC236}">
                <a16:creationId xmlns:a16="http://schemas.microsoft.com/office/drawing/2014/main" id="{68DCDBEB-282A-4EDC-A76B-35CF3C36A681}"/>
              </a:ext>
            </a:extLst>
          </p:cNvPr>
          <p:cNvCxnSpPr/>
          <p:nvPr/>
        </p:nvCxnSpPr>
        <p:spPr>
          <a:xfrm flipV="1">
            <a:off x="7196857" y="4551536"/>
            <a:ext cx="719208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85E585E9-5AF3-41FD-9B1F-45BC72B0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83573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6D34264-C82E-41B9-A403-38874616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4349363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2C14370-8D00-4037-B3BC-62EF254C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766464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Google Shape;572;p17">
            <a:extLst>
              <a:ext uri="{FF2B5EF4-FFF2-40B4-BE49-F238E27FC236}">
                <a16:creationId xmlns:a16="http://schemas.microsoft.com/office/drawing/2014/main" id="{DF00562E-596E-4E5D-9F4F-5AEB2B7C4BC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20" y="5738322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572;p17">
            <a:extLst>
              <a:ext uri="{FF2B5EF4-FFF2-40B4-BE49-F238E27FC236}">
                <a16:creationId xmlns:a16="http://schemas.microsoft.com/office/drawing/2014/main" id="{D43B0A40-0C3D-4C4A-A966-6991717ECD1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6203846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572;p17">
            <a:extLst>
              <a:ext uri="{FF2B5EF4-FFF2-40B4-BE49-F238E27FC236}">
                <a16:creationId xmlns:a16="http://schemas.microsoft.com/office/drawing/2014/main" id="{EF44E634-2B16-4563-BC7B-5094722B266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5249492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3">
            <a:extLst>
              <a:ext uri="{FF2B5EF4-FFF2-40B4-BE49-F238E27FC236}">
                <a16:creationId xmlns:a16="http://schemas.microsoft.com/office/drawing/2014/main" id="{0A8C3724-A489-44C8-883C-D888AEB2BAB1}"/>
              </a:ext>
            </a:extLst>
          </p:cNvPr>
          <p:cNvGrpSpPr/>
          <p:nvPr/>
        </p:nvGrpSpPr>
        <p:grpSpPr>
          <a:xfrm>
            <a:off x="3398316" y="4625722"/>
            <a:ext cx="354217" cy="988427"/>
            <a:chOff x="1249700" y="2261902"/>
            <a:chExt cx="313800" cy="861900"/>
          </a:xfrm>
        </p:grpSpPr>
        <p:sp>
          <p:nvSpPr>
            <p:cNvPr id="143" name="Google Shape;126;p13">
              <a:extLst>
                <a:ext uri="{FF2B5EF4-FFF2-40B4-BE49-F238E27FC236}">
                  <a16:creationId xmlns:a16="http://schemas.microsoft.com/office/drawing/2014/main" id="{DFC9402D-7623-4398-872D-75BA52E2D0EE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solidFill>
              <a:schemeClr val="tx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8;p13">
              <a:extLst>
                <a:ext uri="{FF2B5EF4-FFF2-40B4-BE49-F238E27FC236}">
                  <a16:creationId xmlns:a16="http://schemas.microsoft.com/office/drawing/2014/main" id="{F7191075-4FA4-41D8-96F7-18C47DADD578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9;p13">
              <a:extLst>
                <a:ext uri="{FF2B5EF4-FFF2-40B4-BE49-F238E27FC236}">
                  <a16:creationId xmlns:a16="http://schemas.microsoft.com/office/drawing/2014/main" id="{BD6341F5-F2E5-4C3F-8533-74C3ECDB2D48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50;p13">
              <a:extLst>
                <a:ext uri="{FF2B5EF4-FFF2-40B4-BE49-F238E27FC236}">
                  <a16:creationId xmlns:a16="http://schemas.microsoft.com/office/drawing/2014/main" id="{DC55AFBE-4C6B-4A70-A0E6-1611DF7DF4AB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99;p13">
            <a:extLst>
              <a:ext uri="{FF2B5EF4-FFF2-40B4-BE49-F238E27FC236}">
                <a16:creationId xmlns:a16="http://schemas.microsoft.com/office/drawing/2014/main" id="{75B902A9-A823-4171-ABBA-215E224B6FBD}"/>
              </a:ext>
            </a:extLst>
          </p:cNvPr>
          <p:cNvGrpSpPr/>
          <p:nvPr/>
        </p:nvGrpSpPr>
        <p:grpSpPr>
          <a:xfrm>
            <a:off x="4442315" y="4492315"/>
            <a:ext cx="1051725" cy="1277808"/>
            <a:chOff x="3604514" y="3194996"/>
            <a:chExt cx="641100" cy="836700"/>
          </a:xfrm>
        </p:grpSpPr>
        <p:sp>
          <p:nvSpPr>
            <p:cNvPr id="149" name="Google Shape;100;p13">
              <a:extLst>
                <a:ext uri="{FF2B5EF4-FFF2-40B4-BE49-F238E27FC236}">
                  <a16:creationId xmlns:a16="http://schemas.microsoft.com/office/drawing/2014/main" id="{EB49B5F2-CD58-4A36-BFC6-68E85ED53FDE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0" name="Google Shape;101;p13">
              <a:extLst>
                <a:ext uri="{FF2B5EF4-FFF2-40B4-BE49-F238E27FC236}">
                  <a16:creationId xmlns:a16="http://schemas.microsoft.com/office/drawing/2014/main" id="{0726E286-81A0-4A64-9FA3-9A0B14A06A45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19;p13">
            <a:extLst>
              <a:ext uri="{FF2B5EF4-FFF2-40B4-BE49-F238E27FC236}">
                <a16:creationId xmlns:a16="http://schemas.microsoft.com/office/drawing/2014/main" id="{8223B3EA-7B3F-43FE-BD78-83D781B2C935}"/>
              </a:ext>
            </a:extLst>
          </p:cNvPr>
          <p:cNvSpPr/>
          <p:nvPr/>
        </p:nvSpPr>
        <p:spPr>
          <a:xfrm>
            <a:off x="6197279" y="4971177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20;p13">
            <a:extLst>
              <a:ext uri="{FF2B5EF4-FFF2-40B4-BE49-F238E27FC236}">
                <a16:creationId xmlns:a16="http://schemas.microsoft.com/office/drawing/2014/main" id="{BD440194-5B97-4117-B73A-6E5697E46B4D}"/>
              </a:ext>
            </a:extLst>
          </p:cNvPr>
          <p:cNvCxnSpPr/>
          <p:nvPr/>
        </p:nvCxnSpPr>
        <p:spPr>
          <a:xfrm>
            <a:off x="5494039" y="5131219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57" name="Google Shape;125;p13">
            <a:extLst>
              <a:ext uri="{FF2B5EF4-FFF2-40B4-BE49-F238E27FC236}">
                <a16:creationId xmlns:a16="http://schemas.microsoft.com/office/drawing/2014/main" id="{E1026FEA-C10D-4B62-B477-5468AF0968B9}"/>
              </a:ext>
            </a:extLst>
          </p:cNvPr>
          <p:cNvCxnSpPr/>
          <p:nvPr/>
        </p:nvCxnSpPr>
        <p:spPr>
          <a:xfrm rot="10800000" flipH="1">
            <a:off x="3760300" y="4971239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59" name="Google Shape;156;p13">
            <a:extLst>
              <a:ext uri="{FF2B5EF4-FFF2-40B4-BE49-F238E27FC236}">
                <a16:creationId xmlns:a16="http://schemas.microsoft.com/office/drawing/2014/main" id="{43577479-92B0-4993-BC50-37A47A8E751B}"/>
              </a:ext>
            </a:extLst>
          </p:cNvPr>
          <p:cNvCxnSpPr/>
          <p:nvPr/>
        </p:nvCxnSpPr>
        <p:spPr>
          <a:xfrm>
            <a:off x="3760300" y="5129340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1BC40E-502F-4F22-B32B-0F3D46B38FBC}"/>
              </a:ext>
            </a:extLst>
          </p:cNvPr>
          <p:cNvSpPr/>
          <p:nvPr/>
        </p:nvSpPr>
        <p:spPr>
          <a:xfrm>
            <a:off x="1105135" y="4500934"/>
            <a:ext cx="1866949" cy="1287114"/>
          </a:xfrm>
          <a:prstGeom prst="round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5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088A6F4-2CAB-4B90-B44C-859A84640216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083" t="-1266" b="6329"/>
          <a:stretch/>
        </p:blipFill>
        <p:spPr>
          <a:xfrm rot="5400000">
            <a:off x="1553364" y="4212597"/>
            <a:ext cx="971410" cy="1921522"/>
          </a:xfrm>
          <a:prstGeom prst="rect">
            <a:avLst/>
          </a:prstGeom>
        </p:spPr>
      </p:pic>
      <p:cxnSp>
        <p:nvCxnSpPr>
          <p:cNvPr id="72" name="Google Shape;156;p13">
            <a:extLst>
              <a:ext uri="{FF2B5EF4-FFF2-40B4-BE49-F238E27FC236}">
                <a16:creationId xmlns:a16="http://schemas.microsoft.com/office/drawing/2014/main" id="{4BFD7B6A-7476-42C9-A7C5-6A5FC73554CA}"/>
              </a:ext>
            </a:extLst>
          </p:cNvPr>
          <p:cNvCxnSpPr>
            <a:cxnSpLocks/>
          </p:cNvCxnSpPr>
          <p:nvPr/>
        </p:nvCxnSpPr>
        <p:spPr>
          <a:xfrm>
            <a:off x="2955168" y="5143716"/>
            <a:ext cx="46624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5" name="Google Shape;156;p13">
            <a:extLst>
              <a:ext uri="{FF2B5EF4-FFF2-40B4-BE49-F238E27FC236}">
                <a16:creationId xmlns:a16="http://schemas.microsoft.com/office/drawing/2014/main" id="{2F13D933-5CA0-4AAB-AA93-27EA22586D31}"/>
              </a:ext>
            </a:extLst>
          </p:cNvPr>
          <p:cNvCxnSpPr>
            <a:cxnSpLocks/>
          </p:cNvCxnSpPr>
          <p:nvPr/>
        </p:nvCxnSpPr>
        <p:spPr>
          <a:xfrm>
            <a:off x="569156" y="5143716"/>
            <a:ext cx="46624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17" name="Picture 20" descr="A picture containing light&#10;&#10;Description automatically generated">
            <a:extLst>
              <a:ext uri="{FF2B5EF4-FFF2-40B4-BE49-F238E27FC236}">
                <a16:creationId xmlns:a16="http://schemas.microsoft.com/office/drawing/2014/main" id="{A74187AD-9738-479F-BC80-766CCAD4A1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4867275"/>
            <a:ext cx="509588" cy="509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14D22A-8284-4C29-AF33-1330CEF595C1}"/>
              </a:ext>
            </a:extLst>
          </p:cNvPr>
          <p:cNvSpPr txBox="1"/>
          <p:nvPr/>
        </p:nvSpPr>
        <p:spPr>
          <a:xfrm>
            <a:off x="5488727" y="1108214"/>
            <a:ext cx="19520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b="1" kern="0">
                <a:solidFill>
                  <a:schemeClr val="bg1"/>
                </a:solidFill>
              </a:rPr>
              <a:t>Precision @1</a:t>
            </a:r>
            <a:endParaRPr lang="en-US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80EE2-FB49-4C54-8E90-A715C5842ADB}"/>
              </a:ext>
            </a:extLst>
          </p:cNvPr>
          <p:cNvSpPr txBox="1"/>
          <p:nvPr/>
        </p:nvSpPr>
        <p:spPr>
          <a:xfrm>
            <a:off x="1285875" y="5815013"/>
            <a:ext cx="15001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</a:rPr>
              <a:t>ResNet18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Google Shape;153;p13">
            <a:extLst>
              <a:ext uri="{FF2B5EF4-FFF2-40B4-BE49-F238E27FC236}">
                <a16:creationId xmlns:a16="http://schemas.microsoft.com/office/drawing/2014/main" id="{F4BC4C72-4DA9-4A22-8BE2-565D1FB5C748}"/>
              </a:ext>
            </a:extLst>
          </p:cNvPr>
          <p:cNvSpPr/>
          <p:nvPr/>
        </p:nvSpPr>
        <p:spPr>
          <a:xfrm>
            <a:off x="5711252" y="4871991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9C2E1422-C664-4F78-80EB-48B5F577E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11AA10-441B-4B6B-AEEF-1E0CAEF8A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0524719"/>
              </p:ext>
            </p:extLst>
          </p:nvPr>
        </p:nvGraphicFramePr>
        <p:xfrm>
          <a:off x="4965895" y="1494782"/>
          <a:ext cx="3827565" cy="2088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</p:spTree>
    <p:extLst>
      <p:ext uri="{BB962C8B-B14F-4D97-AF65-F5344CB8AC3E}">
        <p14:creationId xmlns:p14="http://schemas.microsoft.com/office/powerpoint/2010/main" val="9433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41"/>
    </mc:Choice>
    <mc:Fallback xmlns="">
      <p:transition spd="slow" advTm="39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3">
            <a:extLst>
              <a:ext uri="{FF2B5EF4-FFF2-40B4-BE49-F238E27FC236}">
                <a16:creationId xmlns:a16="http://schemas.microsoft.com/office/drawing/2014/main" id="{BF5604E2-6263-4F88-A72A-C917BB227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295E5D-1E7F-41C7-AE4A-93CC43A1B90C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cs typeface="Calibri"/>
              </a:rPr>
              <a:t>Casting XML-CNN in </a:t>
            </a:r>
            <a:r>
              <a:rPr lang="en-GB" dirty="0" err="1">
                <a:solidFill>
                  <a:schemeClr val="bg1"/>
                </a:solidFill>
                <a:cs typeface="Calibri"/>
              </a:rPr>
              <a:t>DeepXML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8EAE73-FAE6-4179-B7E3-A6A90BA7EA22}"/>
              </a:ext>
            </a:extLst>
          </p:cNvPr>
          <p:cNvSpPr txBox="1">
            <a:spLocks/>
          </p:cNvSpPr>
          <p:nvPr/>
        </p:nvSpPr>
        <p:spPr>
          <a:xfrm>
            <a:off x="8002" y="1009886"/>
            <a:ext cx="9184697" cy="177125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Use XML-CNN's convolutional features in </a:t>
            </a:r>
            <a:r>
              <a:rPr lang="en-US" sz="2800" kern="0" dirty="0" err="1">
                <a:solidFill>
                  <a:schemeClr val="bg1"/>
                </a:solidFill>
                <a:ea typeface="+mn-lt"/>
                <a:cs typeface="+mn-lt"/>
              </a:rPr>
              <a:t>DeepXML</a:t>
            </a:r>
            <a:endParaRPr lang="en-GB" sz="2800" kern="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Can be 1.8% more accurate than the original XML-CNN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Can be 10x faster to train than the original XML-CNN</a:t>
            </a:r>
          </a:p>
        </p:txBody>
      </p:sp>
      <p:sp>
        <p:nvSpPr>
          <p:cNvPr id="6" name="Google Shape;152;p13">
            <a:extLst>
              <a:ext uri="{FF2B5EF4-FFF2-40B4-BE49-F238E27FC236}">
                <a16:creationId xmlns:a16="http://schemas.microsoft.com/office/drawing/2014/main" id="{5D0A1B70-0ECA-451D-87AF-19F7D1E1ED5D}"/>
              </a:ext>
            </a:extLst>
          </p:cNvPr>
          <p:cNvSpPr txBox="1"/>
          <p:nvPr/>
        </p:nvSpPr>
        <p:spPr>
          <a:xfrm>
            <a:off x="-24537" y="3351928"/>
            <a:ext cx="2281894" cy="59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FF"/>
              </a:buClr>
              <a:buSzPts val="3000"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 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DEE520A8-A6E5-45BB-A32A-F24B09C65365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44E548EA-7476-4447-BDD5-CB67AC10E55E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1;p13">
            <a:extLst>
              <a:ext uri="{FF2B5EF4-FFF2-40B4-BE49-F238E27FC236}">
                <a16:creationId xmlns:a16="http://schemas.microsoft.com/office/drawing/2014/main" id="{E18D28B9-1F72-4964-979A-F44C523C8549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2;p13">
            <a:extLst>
              <a:ext uri="{FF2B5EF4-FFF2-40B4-BE49-F238E27FC236}">
                <a16:creationId xmlns:a16="http://schemas.microsoft.com/office/drawing/2014/main" id="{E0A3AE98-A81B-4EC5-9843-4A7BCCB81203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3;p13">
            <a:extLst>
              <a:ext uri="{FF2B5EF4-FFF2-40B4-BE49-F238E27FC236}">
                <a16:creationId xmlns:a16="http://schemas.microsoft.com/office/drawing/2014/main" id="{959B48B0-D503-4E3C-B096-B8F04F50D8A1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1A3F8D30-73F9-4296-9AE2-56EE8CB4D32C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95;p13">
            <a:extLst>
              <a:ext uri="{FF2B5EF4-FFF2-40B4-BE49-F238E27FC236}">
                <a16:creationId xmlns:a16="http://schemas.microsoft.com/office/drawing/2014/main" id="{A2FE79EF-ADE1-4987-A9EF-F67E553C9D76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6397430F-5747-47A2-91B9-4F89E0C6BAB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02;p13">
            <a:extLst>
              <a:ext uri="{FF2B5EF4-FFF2-40B4-BE49-F238E27FC236}">
                <a16:creationId xmlns:a16="http://schemas.microsoft.com/office/drawing/2014/main" id="{EF56F359-3002-48B8-A2A3-6169CBA5A01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0CAE3A92-D9C1-43B8-AD03-BC9FF52CD29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04;p13">
            <a:extLst>
              <a:ext uri="{FF2B5EF4-FFF2-40B4-BE49-F238E27FC236}">
                <a16:creationId xmlns:a16="http://schemas.microsoft.com/office/drawing/2014/main" id="{ACFAA7D8-88CD-4B65-AD69-E4D80218CFB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5;p13">
            <a:extLst>
              <a:ext uri="{FF2B5EF4-FFF2-40B4-BE49-F238E27FC236}">
                <a16:creationId xmlns:a16="http://schemas.microsoft.com/office/drawing/2014/main" id="{B2214F5B-F1F2-4976-94DC-0D295932B86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01A1537C-0625-41D2-AA65-02AB9716549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107;p13">
            <a:extLst>
              <a:ext uri="{FF2B5EF4-FFF2-40B4-BE49-F238E27FC236}">
                <a16:creationId xmlns:a16="http://schemas.microsoft.com/office/drawing/2014/main" id="{C2A86F12-BB07-40C4-81A6-A3F87B314ADF}"/>
              </a:ext>
            </a:extLst>
          </p:cNvPr>
          <p:cNvCxnSpPr/>
          <p:nvPr/>
        </p:nvCxnSpPr>
        <p:spPr>
          <a:xfrm flipV="1">
            <a:off x="7196858" y="3641720"/>
            <a:ext cx="719207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109;p13">
            <a:extLst>
              <a:ext uri="{FF2B5EF4-FFF2-40B4-BE49-F238E27FC236}">
                <a16:creationId xmlns:a16="http://schemas.microsoft.com/office/drawing/2014/main" id="{6C68E103-CD50-494D-A1F7-6EED14F39ABA}"/>
              </a:ext>
            </a:extLst>
          </p:cNvPr>
          <p:cNvCxnSpPr/>
          <p:nvPr/>
        </p:nvCxnSpPr>
        <p:spPr>
          <a:xfrm>
            <a:off x="7196858" y="4400420"/>
            <a:ext cx="719208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110;p13">
            <a:extLst>
              <a:ext uri="{FF2B5EF4-FFF2-40B4-BE49-F238E27FC236}">
                <a16:creationId xmlns:a16="http://schemas.microsoft.com/office/drawing/2014/main" id="{535D37EA-E2DA-47C5-8D6F-AF308D84BA7A}"/>
              </a:ext>
            </a:extLst>
          </p:cNvPr>
          <p:cNvCxnSpPr/>
          <p:nvPr/>
        </p:nvCxnSpPr>
        <p:spPr>
          <a:xfrm>
            <a:off x="7196858" y="4400420"/>
            <a:ext cx="682008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111;p13">
            <a:extLst>
              <a:ext uri="{FF2B5EF4-FFF2-40B4-BE49-F238E27FC236}">
                <a16:creationId xmlns:a16="http://schemas.microsoft.com/office/drawing/2014/main" id="{EE583FBC-4BFE-4AEF-A3F3-4F70BC69AB2C}"/>
              </a:ext>
            </a:extLst>
          </p:cNvPr>
          <p:cNvCxnSpPr/>
          <p:nvPr/>
        </p:nvCxnSpPr>
        <p:spPr>
          <a:xfrm>
            <a:off x="7196858" y="4400420"/>
            <a:ext cx="682008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112;p13">
            <a:extLst>
              <a:ext uri="{FF2B5EF4-FFF2-40B4-BE49-F238E27FC236}">
                <a16:creationId xmlns:a16="http://schemas.microsoft.com/office/drawing/2014/main" id="{744DC516-C952-4540-ABC8-B7D874D7528E}"/>
              </a:ext>
            </a:extLst>
          </p:cNvPr>
          <p:cNvCxnSpPr/>
          <p:nvPr/>
        </p:nvCxnSpPr>
        <p:spPr>
          <a:xfrm>
            <a:off x="7196858" y="4400420"/>
            <a:ext cx="719208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" name="Google Shape;113;p13">
            <a:extLst>
              <a:ext uri="{FF2B5EF4-FFF2-40B4-BE49-F238E27FC236}">
                <a16:creationId xmlns:a16="http://schemas.microsoft.com/office/drawing/2014/main" id="{2FDFC6CB-C061-4EAC-9F29-BF50DFCDFF3D}"/>
              </a:ext>
            </a:extLst>
          </p:cNvPr>
          <p:cNvCxnSpPr/>
          <p:nvPr/>
        </p:nvCxnSpPr>
        <p:spPr>
          <a:xfrm flipV="1">
            <a:off x="7196858" y="3641634"/>
            <a:ext cx="719207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" name="Google Shape;115;p13">
            <a:extLst>
              <a:ext uri="{FF2B5EF4-FFF2-40B4-BE49-F238E27FC236}">
                <a16:creationId xmlns:a16="http://schemas.microsoft.com/office/drawing/2014/main" id="{5948D761-F251-44EF-B725-E86786A5534A}"/>
              </a:ext>
            </a:extLst>
          </p:cNvPr>
          <p:cNvCxnSpPr/>
          <p:nvPr/>
        </p:nvCxnSpPr>
        <p:spPr>
          <a:xfrm flipV="1">
            <a:off x="7196857" y="4518234"/>
            <a:ext cx="719208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" name="Google Shape;116;p13">
            <a:extLst>
              <a:ext uri="{FF2B5EF4-FFF2-40B4-BE49-F238E27FC236}">
                <a16:creationId xmlns:a16="http://schemas.microsoft.com/office/drawing/2014/main" id="{18A2D403-B020-4AF7-8613-CB7AB8FBFD8E}"/>
              </a:ext>
            </a:extLst>
          </p:cNvPr>
          <p:cNvCxnSpPr/>
          <p:nvPr/>
        </p:nvCxnSpPr>
        <p:spPr>
          <a:xfrm>
            <a:off x="7196858" y="4668834"/>
            <a:ext cx="719208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" name="Google Shape;117;p13">
            <a:extLst>
              <a:ext uri="{FF2B5EF4-FFF2-40B4-BE49-F238E27FC236}">
                <a16:creationId xmlns:a16="http://schemas.microsoft.com/office/drawing/2014/main" id="{D3C1BA84-36B4-4CEE-97A1-CFA1D5531138}"/>
              </a:ext>
            </a:extLst>
          </p:cNvPr>
          <p:cNvCxnSpPr/>
          <p:nvPr/>
        </p:nvCxnSpPr>
        <p:spPr>
          <a:xfrm>
            <a:off x="7196858" y="4668834"/>
            <a:ext cx="682008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118;p13">
            <a:extLst>
              <a:ext uri="{FF2B5EF4-FFF2-40B4-BE49-F238E27FC236}">
                <a16:creationId xmlns:a16="http://schemas.microsoft.com/office/drawing/2014/main" id="{D6D4E054-7C21-491C-898F-91CAD6B88677}"/>
              </a:ext>
            </a:extLst>
          </p:cNvPr>
          <p:cNvCxnSpPr/>
          <p:nvPr/>
        </p:nvCxnSpPr>
        <p:spPr>
          <a:xfrm>
            <a:off x="7196858" y="4668834"/>
            <a:ext cx="719208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7" name="Google Shape;121;p13">
            <a:extLst>
              <a:ext uri="{FF2B5EF4-FFF2-40B4-BE49-F238E27FC236}">
                <a16:creationId xmlns:a16="http://schemas.microsoft.com/office/drawing/2014/main" id="{C368BE4C-8496-44D4-8EFE-69DCA253D03B}"/>
              </a:ext>
            </a:extLst>
          </p:cNvPr>
          <p:cNvGrpSpPr/>
          <p:nvPr/>
        </p:nvGrpSpPr>
        <p:grpSpPr>
          <a:xfrm>
            <a:off x="6939548" y="4155433"/>
            <a:ext cx="352805" cy="989978"/>
            <a:chOff x="1249700" y="2261902"/>
            <a:chExt cx="313800" cy="861900"/>
          </a:xfrm>
        </p:grpSpPr>
        <p:sp>
          <p:nvSpPr>
            <p:cNvPr id="83" name="Google Shape;122;p13">
              <a:extLst>
                <a:ext uri="{FF2B5EF4-FFF2-40B4-BE49-F238E27FC236}">
                  <a16:creationId xmlns:a16="http://schemas.microsoft.com/office/drawing/2014/main" id="{9BEDC05B-3B5C-447F-ACFF-7C4DC23655E2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08;p13">
              <a:extLst>
                <a:ext uri="{FF2B5EF4-FFF2-40B4-BE49-F238E27FC236}">
                  <a16:creationId xmlns:a16="http://schemas.microsoft.com/office/drawing/2014/main" id="{9C1F65A8-96D3-4A48-9A78-B9461A8B69B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4;p13">
              <a:extLst>
                <a:ext uri="{FF2B5EF4-FFF2-40B4-BE49-F238E27FC236}">
                  <a16:creationId xmlns:a16="http://schemas.microsoft.com/office/drawing/2014/main" id="{3219CD27-21ED-4796-8485-93D1D641E1BC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23;p13">
              <a:extLst>
                <a:ext uri="{FF2B5EF4-FFF2-40B4-BE49-F238E27FC236}">
                  <a16:creationId xmlns:a16="http://schemas.microsoft.com/office/drawing/2014/main" id="{66E83867-3F66-4946-A9DC-FD591ACE70D3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9" name="Google Shape;124;p13">
            <a:extLst>
              <a:ext uri="{FF2B5EF4-FFF2-40B4-BE49-F238E27FC236}">
                <a16:creationId xmlns:a16="http://schemas.microsoft.com/office/drawing/2014/main" id="{298CD51F-FF0F-44FC-966F-DC224B25F7A1}"/>
              </a:ext>
            </a:extLst>
          </p:cNvPr>
          <p:cNvCxnSpPr/>
          <p:nvPr/>
        </p:nvCxnSpPr>
        <p:spPr>
          <a:xfrm>
            <a:off x="6544113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27;p13">
            <a:extLst>
              <a:ext uri="{FF2B5EF4-FFF2-40B4-BE49-F238E27FC236}">
                <a16:creationId xmlns:a16="http://schemas.microsoft.com/office/drawing/2014/main" id="{62D0A3D8-6C61-4C37-8592-71D9A5BC3629}"/>
              </a:ext>
            </a:extLst>
          </p:cNvPr>
          <p:cNvCxnSpPr/>
          <p:nvPr/>
        </p:nvCxnSpPr>
        <p:spPr>
          <a:xfrm flipV="1">
            <a:off x="7196858" y="3632149"/>
            <a:ext cx="682007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" name="Google Shape;128;p13">
            <a:extLst>
              <a:ext uri="{FF2B5EF4-FFF2-40B4-BE49-F238E27FC236}">
                <a16:creationId xmlns:a16="http://schemas.microsoft.com/office/drawing/2014/main" id="{18E7EC1D-5C84-4C50-A348-D04B54FB163A}"/>
              </a:ext>
            </a:extLst>
          </p:cNvPr>
          <p:cNvCxnSpPr/>
          <p:nvPr/>
        </p:nvCxnSpPr>
        <p:spPr>
          <a:xfrm flipV="1">
            <a:off x="7196857" y="4499149"/>
            <a:ext cx="719208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7" name="Google Shape;129;p13">
            <a:extLst>
              <a:ext uri="{FF2B5EF4-FFF2-40B4-BE49-F238E27FC236}">
                <a16:creationId xmlns:a16="http://schemas.microsoft.com/office/drawing/2014/main" id="{68B5AA41-E187-4EB3-8804-DD334FC8D145}"/>
              </a:ext>
            </a:extLst>
          </p:cNvPr>
          <p:cNvCxnSpPr/>
          <p:nvPr/>
        </p:nvCxnSpPr>
        <p:spPr>
          <a:xfrm>
            <a:off x="7196858" y="4940449"/>
            <a:ext cx="719208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9" name="Google Shape;130;p13">
            <a:extLst>
              <a:ext uri="{FF2B5EF4-FFF2-40B4-BE49-F238E27FC236}">
                <a16:creationId xmlns:a16="http://schemas.microsoft.com/office/drawing/2014/main" id="{38F76AC5-ACA1-48C3-9EA9-4D499286D1A0}"/>
              </a:ext>
            </a:extLst>
          </p:cNvPr>
          <p:cNvCxnSpPr/>
          <p:nvPr/>
        </p:nvCxnSpPr>
        <p:spPr>
          <a:xfrm>
            <a:off x="7196858" y="4940449"/>
            <a:ext cx="682008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131;p13">
            <a:extLst>
              <a:ext uri="{FF2B5EF4-FFF2-40B4-BE49-F238E27FC236}">
                <a16:creationId xmlns:a16="http://schemas.microsoft.com/office/drawing/2014/main" id="{B9E15E0B-6DA2-4EC2-B386-F6EBBE3B1BDA}"/>
              </a:ext>
            </a:extLst>
          </p:cNvPr>
          <p:cNvCxnSpPr/>
          <p:nvPr/>
        </p:nvCxnSpPr>
        <p:spPr>
          <a:xfrm>
            <a:off x="7196858" y="4940449"/>
            <a:ext cx="719208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132;p13">
            <a:extLst>
              <a:ext uri="{FF2B5EF4-FFF2-40B4-BE49-F238E27FC236}">
                <a16:creationId xmlns:a16="http://schemas.microsoft.com/office/drawing/2014/main" id="{DC5619A7-8B51-454E-8D4A-8D83BAC70B6B}"/>
              </a:ext>
            </a:extLst>
          </p:cNvPr>
          <p:cNvCxnSpPr/>
          <p:nvPr/>
        </p:nvCxnSpPr>
        <p:spPr>
          <a:xfrm flipV="1">
            <a:off x="7196857" y="4080020"/>
            <a:ext cx="719208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133;p13">
            <a:extLst>
              <a:ext uri="{FF2B5EF4-FFF2-40B4-BE49-F238E27FC236}">
                <a16:creationId xmlns:a16="http://schemas.microsoft.com/office/drawing/2014/main" id="{7E755B47-C8D7-4A17-9190-011E23B65375}"/>
              </a:ext>
            </a:extLst>
          </p:cNvPr>
          <p:cNvCxnSpPr/>
          <p:nvPr/>
        </p:nvCxnSpPr>
        <p:spPr>
          <a:xfrm flipV="1">
            <a:off x="7196857" y="4079934"/>
            <a:ext cx="719208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" name="Google Shape;134;p13">
            <a:extLst>
              <a:ext uri="{FF2B5EF4-FFF2-40B4-BE49-F238E27FC236}">
                <a16:creationId xmlns:a16="http://schemas.microsoft.com/office/drawing/2014/main" id="{B280381C-515E-4D97-A867-9D7B763EC694}"/>
              </a:ext>
            </a:extLst>
          </p:cNvPr>
          <p:cNvCxnSpPr/>
          <p:nvPr/>
        </p:nvCxnSpPr>
        <p:spPr>
          <a:xfrm flipV="1">
            <a:off x="7196857" y="4080049"/>
            <a:ext cx="719208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B0EFD95-A72B-44A2-BFF3-8D6614A5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36F87A1-C2AD-48BC-A60F-B5568C81B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DC228396-AFDD-420F-8E1C-EC7D59458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294977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Google Shape;572;p17">
            <a:extLst>
              <a:ext uri="{FF2B5EF4-FFF2-40B4-BE49-F238E27FC236}">
                <a16:creationId xmlns:a16="http://schemas.microsoft.com/office/drawing/2014/main" id="{4AB86940-01F0-4C08-A960-F3D2D96C975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572;p17">
            <a:extLst>
              <a:ext uri="{FF2B5EF4-FFF2-40B4-BE49-F238E27FC236}">
                <a16:creationId xmlns:a16="http://schemas.microsoft.com/office/drawing/2014/main" id="{EFB8D5F1-8615-4C08-9678-90AE8089813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572;p17">
            <a:extLst>
              <a:ext uri="{FF2B5EF4-FFF2-40B4-BE49-F238E27FC236}">
                <a16:creationId xmlns:a16="http://schemas.microsoft.com/office/drawing/2014/main" id="{6B6AD23A-2A1B-4916-A02A-B10555D6C2C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4778004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47;p13">
            <a:extLst>
              <a:ext uri="{FF2B5EF4-FFF2-40B4-BE49-F238E27FC236}">
                <a16:creationId xmlns:a16="http://schemas.microsoft.com/office/drawing/2014/main" id="{1DAACDD5-113A-4300-9FA5-8E1D621239E4}"/>
              </a:ext>
            </a:extLst>
          </p:cNvPr>
          <p:cNvGrpSpPr/>
          <p:nvPr/>
        </p:nvGrpSpPr>
        <p:grpSpPr>
          <a:xfrm>
            <a:off x="3398316" y="4154235"/>
            <a:ext cx="354217" cy="988427"/>
            <a:chOff x="1249700" y="2261902"/>
            <a:chExt cx="313800" cy="861900"/>
          </a:xfrm>
        </p:grpSpPr>
        <p:sp>
          <p:nvSpPr>
            <p:cNvPr id="125" name="Google Shape;126;p13">
              <a:extLst>
                <a:ext uri="{FF2B5EF4-FFF2-40B4-BE49-F238E27FC236}">
                  <a16:creationId xmlns:a16="http://schemas.microsoft.com/office/drawing/2014/main" id="{5A259E41-7082-45B1-B5BA-BB06AE065E15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solidFill>
              <a:schemeClr val="tx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48;p13">
              <a:extLst>
                <a:ext uri="{FF2B5EF4-FFF2-40B4-BE49-F238E27FC236}">
                  <a16:creationId xmlns:a16="http://schemas.microsoft.com/office/drawing/2014/main" id="{A723DB20-8318-40FF-B91C-DB1A2938D28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49;p13">
              <a:extLst>
                <a:ext uri="{FF2B5EF4-FFF2-40B4-BE49-F238E27FC236}">
                  <a16:creationId xmlns:a16="http://schemas.microsoft.com/office/drawing/2014/main" id="{BFE28ABD-75F8-4322-8A7E-7BC58B4CBD2C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50;p13">
              <a:extLst>
                <a:ext uri="{FF2B5EF4-FFF2-40B4-BE49-F238E27FC236}">
                  <a16:creationId xmlns:a16="http://schemas.microsoft.com/office/drawing/2014/main" id="{BB19CC1C-2A44-4D23-9E0D-ADFC80268BF9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19" descr="A picture containing sitting, circuit, table&#10;&#10;Description automatically generated">
            <a:extLst>
              <a:ext uri="{FF2B5EF4-FFF2-40B4-BE49-F238E27FC236}">
                <a16:creationId xmlns:a16="http://schemas.microsoft.com/office/drawing/2014/main" id="{129C1071-51A5-4AD8-A282-8B54DB5A1FD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" t="-1381" r="14342" b="-1623"/>
          <a:stretch/>
        </p:blipFill>
        <p:spPr>
          <a:xfrm>
            <a:off x="152400" y="3784506"/>
            <a:ext cx="3247969" cy="1944375"/>
          </a:xfrm>
          <a:prstGeom prst="rect">
            <a:avLst/>
          </a:prstGeom>
        </p:spPr>
      </p:pic>
      <p:grpSp>
        <p:nvGrpSpPr>
          <p:cNvPr id="2" name="Google Shape;99;p13">
            <a:extLst>
              <a:ext uri="{FF2B5EF4-FFF2-40B4-BE49-F238E27FC236}">
                <a16:creationId xmlns:a16="http://schemas.microsoft.com/office/drawing/2014/main" id="{226275D5-D319-423E-971D-4744AF23C59E}"/>
              </a:ext>
            </a:extLst>
          </p:cNvPr>
          <p:cNvGrpSpPr/>
          <p:nvPr/>
        </p:nvGrpSpPr>
        <p:grpSpPr>
          <a:xfrm>
            <a:off x="4442315" y="4020828"/>
            <a:ext cx="1051725" cy="1277808"/>
            <a:chOff x="3604514" y="3194996"/>
            <a:chExt cx="641100" cy="836700"/>
          </a:xfrm>
        </p:grpSpPr>
        <p:sp>
          <p:nvSpPr>
            <p:cNvPr id="66" name="Google Shape;100;p13">
              <a:extLst>
                <a:ext uri="{FF2B5EF4-FFF2-40B4-BE49-F238E27FC236}">
                  <a16:creationId xmlns:a16="http://schemas.microsoft.com/office/drawing/2014/main" id="{13B3D5A8-70B5-4706-9FF9-4636B1B6413B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" name="Google Shape;101;p13">
              <a:extLst>
                <a:ext uri="{FF2B5EF4-FFF2-40B4-BE49-F238E27FC236}">
                  <a16:creationId xmlns:a16="http://schemas.microsoft.com/office/drawing/2014/main" id="{05E67007-2045-4D8F-9A37-2E43784D47FE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119;p13">
            <a:extLst>
              <a:ext uri="{FF2B5EF4-FFF2-40B4-BE49-F238E27FC236}">
                <a16:creationId xmlns:a16="http://schemas.microsoft.com/office/drawing/2014/main" id="{3C6FF322-8246-48CC-825C-91A634A63F0B}"/>
              </a:ext>
            </a:extLst>
          </p:cNvPr>
          <p:cNvSpPr/>
          <p:nvPr/>
        </p:nvSpPr>
        <p:spPr>
          <a:xfrm>
            <a:off x="6197279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0;p13">
            <a:extLst>
              <a:ext uri="{FF2B5EF4-FFF2-40B4-BE49-F238E27FC236}">
                <a16:creationId xmlns:a16="http://schemas.microsoft.com/office/drawing/2014/main" id="{E14D5866-46CF-4827-9DE8-EB69CEB312D7}"/>
              </a:ext>
            </a:extLst>
          </p:cNvPr>
          <p:cNvCxnSpPr/>
          <p:nvPr/>
        </p:nvCxnSpPr>
        <p:spPr>
          <a:xfrm>
            <a:off x="5494039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" name="Google Shape;125;p13">
            <a:extLst>
              <a:ext uri="{FF2B5EF4-FFF2-40B4-BE49-F238E27FC236}">
                <a16:creationId xmlns:a16="http://schemas.microsoft.com/office/drawing/2014/main" id="{7BC9C5D5-456A-445D-BE6C-B67EBB7343E5}"/>
              </a:ext>
            </a:extLst>
          </p:cNvPr>
          <p:cNvCxnSpPr/>
          <p:nvPr/>
        </p:nvCxnSpPr>
        <p:spPr>
          <a:xfrm rot="10800000" flipH="1">
            <a:off x="3760300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" name="Google Shape;156;p13">
            <a:extLst>
              <a:ext uri="{FF2B5EF4-FFF2-40B4-BE49-F238E27FC236}">
                <a16:creationId xmlns:a16="http://schemas.microsoft.com/office/drawing/2014/main" id="{28842770-ADBB-436B-B76A-3E917430FC64}"/>
              </a:ext>
            </a:extLst>
          </p:cNvPr>
          <p:cNvCxnSpPr/>
          <p:nvPr/>
        </p:nvCxnSpPr>
        <p:spPr>
          <a:xfrm>
            <a:off x="3760300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8" name="Google Shape;153;p13">
            <a:extLst>
              <a:ext uri="{FF2B5EF4-FFF2-40B4-BE49-F238E27FC236}">
                <a16:creationId xmlns:a16="http://schemas.microsoft.com/office/drawing/2014/main" id="{E59421AB-F4DF-44CC-B980-120AB5057AAB}"/>
              </a:ext>
            </a:extLst>
          </p:cNvPr>
          <p:cNvSpPr/>
          <p:nvPr/>
        </p:nvSpPr>
        <p:spPr>
          <a:xfrm>
            <a:off x="5711252" y="4371929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8151BAA7-FFCD-49A5-AB28-F71A39745D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1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18"/>
    </mc:Choice>
    <mc:Fallback xmlns="">
      <p:transition spd="slow" advTm="51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3">
            <a:extLst>
              <a:ext uri="{FF2B5EF4-FFF2-40B4-BE49-F238E27FC236}">
                <a16:creationId xmlns:a16="http://schemas.microsoft.com/office/drawing/2014/main" id="{37E04DBC-6073-4EDD-BF6D-246F76F85F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A95FB9-1B67-4928-B716-08851B234FA3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cs typeface="Calibri"/>
              </a:rPr>
              <a:t>Casting MACH in </a:t>
            </a:r>
            <a:r>
              <a:rPr lang="en-GB" dirty="0" err="1">
                <a:solidFill>
                  <a:schemeClr val="bg1"/>
                </a:solidFill>
                <a:cs typeface="Calibri"/>
              </a:rPr>
              <a:t>DeepXML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A50BCC-95D3-405C-AFF0-9B4E9FD679F4}"/>
              </a:ext>
            </a:extLst>
          </p:cNvPr>
          <p:cNvSpPr txBox="1">
            <a:spLocks/>
          </p:cNvSpPr>
          <p:nvPr/>
        </p:nvSpPr>
        <p:spPr>
          <a:xfrm>
            <a:off x="3648" y="1012183"/>
            <a:ext cx="9184697" cy="1771257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Use MACH's multi-layer perceptron features in </a:t>
            </a:r>
            <a:r>
              <a:rPr lang="en-US" sz="2800" kern="0" dirty="0" err="1">
                <a:solidFill>
                  <a:schemeClr val="bg1"/>
                </a:solidFill>
                <a:ea typeface="+mn-lt"/>
                <a:cs typeface="+mn-lt"/>
              </a:rPr>
              <a:t>DeepXML</a:t>
            </a:r>
            <a:endParaRPr lang="en-GB" sz="2800" kern="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Can be 2.4% more accurate than  the original MACH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Can be 40x faster to train than the original MACH</a:t>
            </a:r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4BFDF6EA-BF02-4139-8EB2-889F09A87433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0;p13">
            <a:extLst>
              <a:ext uri="{FF2B5EF4-FFF2-40B4-BE49-F238E27FC236}">
                <a16:creationId xmlns:a16="http://schemas.microsoft.com/office/drawing/2014/main" id="{FD304955-025F-4455-9FFF-EFA1E52D9A6C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1;p13">
            <a:extLst>
              <a:ext uri="{FF2B5EF4-FFF2-40B4-BE49-F238E27FC236}">
                <a16:creationId xmlns:a16="http://schemas.microsoft.com/office/drawing/2014/main" id="{64D3EF21-7070-48AA-9CA8-EE61F3DD6A13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2;p13">
            <a:extLst>
              <a:ext uri="{FF2B5EF4-FFF2-40B4-BE49-F238E27FC236}">
                <a16:creationId xmlns:a16="http://schemas.microsoft.com/office/drawing/2014/main" id="{3E99B6C4-00EB-4DE0-9DA4-F625878800A0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3;p13">
            <a:extLst>
              <a:ext uri="{FF2B5EF4-FFF2-40B4-BE49-F238E27FC236}">
                <a16:creationId xmlns:a16="http://schemas.microsoft.com/office/drawing/2014/main" id="{9C15AB38-8222-4ED5-A6CD-DA011204833A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4;p13">
            <a:extLst>
              <a:ext uri="{FF2B5EF4-FFF2-40B4-BE49-F238E27FC236}">
                <a16:creationId xmlns:a16="http://schemas.microsoft.com/office/drawing/2014/main" id="{211B78C2-C0D4-4B26-B2C8-823C8DF39588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95;p13">
            <a:extLst>
              <a:ext uri="{FF2B5EF4-FFF2-40B4-BE49-F238E27FC236}">
                <a16:creationId xmlns:a16="http://schemas.microsoft.com/office/drawing/2014/main" id="{DD19886A-CCDC-4EC1-B1F0-C11119AEC1E9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72245479-9702-4F4B-8214-E74CD39041A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02;p13">
            <a:extLst>
              <a:ext uri="{FF2B5EF4-FFF2-40B4-BE49-F238E27FC236}">
                <a16:creationId xmlns:a16="http://schemas.microsoft.com/office/drawing/2014/main" id="{22946DD0-16B8-4EA0-9CAE-1090D6406B4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88C99799-B978-40E5-8741-F02942633B0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4;p13">
            <a:extLst>
              <a:ext uri="{FF2B5EF4-FFF2-40B4-BE49-F238E27FC236}">
                <a16:creationId xmlns:a16="http://schemas.microsoft.com/office/drawing/2014/main" id="{34F63E2C-27B1-46C2-8B7B-21DA0C6ACFF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05;p13">
            <a:extLst>
              <a:ext uri="{FF2B5EF4-FFF2-40B4-BE49-F238E27FC236}">
                <a16:creationId xmlns:a16="http://schemas.microsoft.com/office/drawing/2014/main" id="{8FF64A4F-FAA0-4110-BBC6-A0A909BA993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C6A1AB29-D9D4-4B96-8F2A-1C7F360CA11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107;p13">
            <a:extLst>
              <a:ext uri="{FF2B5EF4-FFF2-40B4-BE49-F238E27FC236}">
                <a16:creationId xmlns:a16="http://schemas.microsoft.com/office/drawing/2014/main" id="{CDA96B80-6004-43EF-8560-4F8D68566A46}"/>
              </a:ext>
            </a:extLst>
          </p:cNvPr>
          <p:cNvCxnSpPr/>
          <p:nvPr/>
        </p:nvCxnSpPr>
        <p:spPr>
          <a:xfrm flipV="1">
            <a:off x="7196858" y="3641720"/>
            <a:ext cx="719207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09;p13">
            <a:extLst>
              <a:ext uri="{FF2B5EF4-FFF2-40B4-BE49-F238E27FC236}">
                <a16:creationId xmlns:a16="http://schemas.microsoft.com/office/drawing/2014/main" id="{5AC8FA9A-CDBF-45BA-866E-7A7FBF3359B5}"/>
              </a:ext>
            </a:extLst>
          </p:cNvPr>
          <p:cNvCxnSpPr/>
          <p:nvPr/>
        </p:nvCxnSpPr>
        <p:spPr>
          <a:xfrm>
            <a:off x="7196858" y="4400420"/>
            <a:ext cx="719208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110;p13">
            <a:extLst>
              <a:ext uri="{FF2B5EF4-FFF2-40B4-BE49-F238E27FC236}">
                <a16:creationId xmlns:a16="http://schemas.microsoft.com/office/drawing/2014/main" id="{421199CA-1CEF-4C0F-A017-842B9CDDE3D0}"/>
              </a:ext>
            </a:extLst>
          </p:cNvPr>
          <p:cNvCxnSpPr/>
          <p:nvPr/>
        </p:nvCxnSpPr>
        <p:spPr>
          <a:xfrm>
            <a:off x="7196858" y="4400420"/>
            <a:ext cx="682008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11;p13">
            <a:extLst>
              <a:ext uri="{FF2B5EF4-FFF2-40B4-BE49-F238E27FC236}">
                <a16:creationId xmlns:a16="http://schemas.microsoft.com/office/drawing/2014/main" id="{05BB215E-E321-4470-8593-2FA77178DBBA}"/>
              </a:ext>
            </a:extLst>
          </p:cNvPr>
          <p:cNvCxnSpPr/>
          <p:nvPr/>
        </p:nvCxnSpPr>
        <p:spPr>
          <a:xfrm>
            <a:off x="7196858" y="4400420"/>
            <a:ext cx="682008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112;p13">
            <a:extLst>
              <a:ext uri="{FF2B5EF4-FFF2-40B4-BE49-F238E27FC236}">
                <a16:creationId xmlns:a16="http://schemas.microsoft.com/office/drawing/2014/main" id="{AFF7944E-C15C-4938-95FF-0358EEDEEFC7}"/>
              </a:ext>
            </a:extLst>
          </p:cNvPr>
          <p:cNvCxnSpPr/>
          <p:nvPr/>
        </p:nvCxnSpPr>
        <p:spPr>
          <a:xfrm>
            <a:off x="7196858" y="4400420"/>
            <a:ext cx="719208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113;p13">
            <a:extLst>
              <a:ext uri="{FF2B5EF4-FFF2-40B4-BE49-F238E27FC236}">
                <a16:creationId xmlns:a16="http://schemas.microsoft.com/office/drawing/2014/main" id="{FDC50E45-4434-42F0-88F0-1E1F89AC8631}"/>
              </a:ext>
            </a:extLst>
          </p:cNvPr>
          <p:cNvCxnSpPr/>
          <p:nvPr/>
        </p:nvCxnSpPr>
        <p:spPr>
          <a:xfrm flipV="1">
            <a:off x="7196858" y="3641634"/>
            <a:ext cx="719207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115;p13">
            <a:extLst>
              <a:ext uri="{FF2B5EF4-FFF2-40B4-BE49-F238E27FC236}">
                <a16:creationId xmlns:a16="http://schemas.microsoft.com/office/drawing/2014/main" id="{9FADD7A1-2AFC-409A-9F35-B718A5411118}"/>
              </a:ext>
            </a:extLst>
          </p:cNvPr>
          <p:cNvCxnSpPr/>
          <p:nvPr/>
        </p:nvCxnSpPr>
        <p:spPr>
          <a:xfrm flipV="1">
            <a:off x="7196857" y="4518234"/>
            <a:ext cx="719208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116;p13">
            <a:extLst>
              <a:ext uri="{FF2B5EF4-FFF2-40B4-BE49-F238E27FC236}">
                <a16:creationId xmlns:a16="http://schemas.microsoft.com/office/drawing/2014/main" id="{915C10DF-6887-4B9E-8D17-D2208E00B1BC}"/>
              </a:ext>
            </a:extLst>
          </p:cNvPr>
          <p:cNvCxnSpPr/>
          <p:nvPr/>
        </p:nvCxnSpPr>
        <p:spPr>
          <a:xfrm>
            <a:off x="7196858" y="4668834"/>
            <a:ext cx="719208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117;p13">
            <a:extLst>
              <a:ext uri="{FF2B5EF4-FFF2-40B4-BE49-F238E27FC236}">
                <a16:creationId xmlns:a16="http://schemas.microsoft.com/office/drawing/2014/main" id="{A8F14988-E6AF-4101-AAD6-003204841277}"/>
              </a:ext>
            </a:extLst>
          </p:cNvPr>
          <p:cNvCxnSpPr/>
          <p:nvPr/>
        </p:nvCxnSpPr>
        <p:spPr>
          <a:xfrm>
            <a:off x="7196858" y="4668834"/>
            <a:ext cx="682008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118;p13">
            <a:extLst>
              <a:ext uri="{FF2B5EF4-FFF2-40B4-BE49-F238E27FC236}">
                <a16:creationId xmlns:a16="http://schemas.microsoft.com/office/drawing/2014/main" id="{D810046D-89C6-488A-9FD5-D72E9B36AC68}"/>
              </a:ext>
            </a:extLst>
          </p:cNvPr>
          <p:cNvCxnSpPr/>
          <p:nvPr/>
        </p:nvCxnSpPr>
        <p:spPr>
          <a:xfrm>
            <a:off x="7196858" y="4668834"/>
            <a:ext cx="719208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4" name="Google Shape;121;p13">
            <a:extLst>
              <a:ext uri="{FF2B5EF4-FFF2-40B4-BE49-F238E27FC236}">
                <a16:creationId xmlns:a16="http://schemas.microsoft.com/office/drawing/2014/main" id="{87FE39A3-1993-47DF-A639-526FE3C94AF1}"/>
              </a:ext>
            </a:extLst>
          </p:cNvPr>
          <p:cNvGrpSpPr/>
          <p:nvPr/>
        </p:nvGrpSpPr>
        <p:grpSpPr>
          <a:xfrm>
            <a:off x="6939548" y="4155433"/>
            <a:ext cx="352805" cy="989978"/>
            <a:chOff x="1249700" y="2261902"/>
            <a:chExt cx="313800" cy="861900"/>
          </a:xfrm>
        </p:grpSpPr>
        <p:sp>
          <p:nvSpPr>
            <p:cNvPr id="133" name="Google Shape;122;p13">
              <a:extLst>
                <a:ext uri="{FF2B5EF4-FFF2-40B4-BE49-F238E27FC236}">
                  <a16:creationId xmlns:a16="http://schemas.microsoft.com/office/drawing/2014/main" id="{796DB405-10B5-494B-92FA-751C776A67F1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08;p13">
              <a:extLst>
                <a:ext uri="{FF2B5EF4-FFF2-40B4-BE49-F238E27FC236}">
                  <a16:creationId xmlns:a16="http://schemas.microsoft.com/office/drawing/2014/main" id="{000142EB-9BF0-4A9E-A6AC-1FCDED43BA8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14;p13">
              <a:extLst>
                <a:ext uri="{FF2B5EF4-FFF2-40B4-BE49-F238E27FC236}">
                  <a16:creationId xmlns:a16="http://schemas.microsoft.com/office/drawing/2014/main" id="{8E2D6A81-51DC-4996-B2F2-362CAD2F204F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23;p13">
              <a:extLst>
                <a:ext uri="{FF2B5EF4-FFF2-40B4-BE49-F238E27FC236}">
                  <a16:creationId xmlns:a16="http://schemas.microsoft.com/office/drawing/2014/main" id="{633D356F-0887-4B6D-BC04-C823E9A60FB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" name="Google Shape;124;p13">
            <a:extLst>
              <a:ext uri="{FF2B5EF4-FFF2-40B4-BE49-F238E27FC236}">
                <a16:creationId xmlns:a16="http://schemas.microsoft.com/office/drawing/2014/main" id="{FCD092F9-0744-4C11-9A4E-3E16EA7336AC}"/>
              </a:ext>
            </a:extLst>
          </p:cNvPr>
          <p:cNvCxnSpPr/>
          <p:nvPr/>
        </p:nvCxnSpPr>
        <p:spPr>
          <a:xfrm>
            <a:off x="6544113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2" name="Google Shape;127;p13">
            <a:extLst>
              <a:ext uri="{FF2B5EF4-FFF2-40B4-BE49-F238E27FC236}">
                <a16:creationId xmlns:a16="http://schemas.microsoft.com/office/drawing/2014/main" id="{F1B2A65A-B7A6-44D2-991D-EFB9636A86EB}"/>
              </a:ext>
            </a:extLst>
          </p:cNvPr>
          <p:cNvCxnSpPr/>
          <p:nvPr/>
        </p:nvCxnSpPr>
        <p:spPr>
          <a:xfrm flipV="1">
            <a:off x="7196858" y="3632149"/>
            <a:ext cx="682007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128;p13">
            <a:extLst>
              <a:ext uri="{FF2B5EF4-FFF2-40B4-BE49-F238E27FC236}">
                <a16:creationId xmlns:a16="http://schemas.microsoft.com/office/drawing/2014/main" id="{FACB646F-C3DD-41B1-87F9-B45437D2E6A9}"/>
              </a:ext>
            </a:extLst>
          </p:cNvPr>
          <p:cNvCxnSpPr/>
          <p:nvPr/>
        </p:nvCxnSpPr>
        <p:spPr>
          <a:xfrm flipV="1">
            <a:off x="7196857" y="4499149"/>
            <a:ext cx="719208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129;p13">
            <a:extLst>
              <a:ext uri="{FF2B5EF4-FFF2-40B4-BE49-F238E27FC236}">
                <a16:creationId xmlns:a16="http://schemas.microsoft.com/office/drawing/2014/main" id="{34A04288-313C-4578-94D1-F9BDC8E97720}"/>
              </a:ext>
            </a:extLst>
          </p:cNvPr>
          <p:cNvCxnSpPr/>
          <p:nvPr/>
        </p:nvCxnSpPr>
        <p:spPr>
          <a:xfrm>
            <a:off x="7196858" y="4940449"/>
            <a:ext cx="719208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130;p13">
            <a:extLst>
              <a:ext uri="{FF2B5EF4-FFF2-40B4-BE49-F238E27FC236}">
                <a16:creationId xmlns:a16="http://schemas.microsoft.com/office/drawing/2014/main" id="{131B46D2-4EFA-4B31-AE89-A13219630119}"/>
              </a:ext>
            </a:extLst>
          </p:cNvPr>
          <p:cNvCxnSpPr/>
          <p:nvPr/>
        </p:nvCxnSpPr>
        <p:spPr>
          <a:xfrm>
            <a:off x="7196858" y="4940449"/>
            <a:ext cx="682008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131;p13">
            <a:extLst>
              <a:ext uri="{FF2B5EF4-FFF2-40B4-BE49-F238E27FC236}">
                <a16:creationId xmlns:a16="http://schemas.microsoft.com/office/drawing/2014/main" id="{52C61E56-A9AC-439C-9D8D-4003BF85204B}"/>
              </a:ext>
            </a:extLst>
          </p:cNvPr>
          <p:cNvCxnSpPr/>
          <p:nvPr/>
        </p:nvCxnSpPr>
        <p:spPr>
          <a:xfrm>
            <a:off x="7196858" y="4940449"/>
            <a:ext cx="719208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132;p13">
            <a:extLst>
              <a:ext uri="{FF2B5EF4-FFF2-40B4-BE49-F238E27FC236}">
                <a16:creationId xmlns:a16="http://schemas.microsoft.com/office/drawing/2014/main" id="{D58BA020-D462-44E3-80FF-FEBE514D34AE}"/>
              </a:ext>
            </a:extLst>
          </p:cNvPr>
          <p:cNvCxnSpPr/>
          <p:nvPr/>
        </p:nvCxnSpPr>
        <p:spPr>
          <a:xfrm flipV="1">
            <a:off x="7196857" y="4080020"/>
            <a:ext cx="719208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" name="Google Shape;133;p13">
            <a:extLst>
              <a:ext uri="{FF2B5EF4-FFF2-40B4-BE49-F238E27FC236}">
                <a16:creationId xmlns:a16="http://schemas.microsoft.com/office/drawing/2014/main" id="{B24E96A9-E0E6-4D1E-A181-E067CDC9A4C9}"/>
              </a:ext>
            </a:extLst>
          </p:cNvPr>
          <p:cNvCxnSpPr/>
          <p:nvPr/>
        </p:nvCxnSpPr>
        <p:spPr>
          <a:xfrm flipV="1">
            <a:off x="7196857" y="4079934"/>
            <a:ext cx="719208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8" name="Google Shape;134;p13">
            <a:extLst>
              <a:ext uri="{FF2B5EF4-FFF2-40B4-BE49-F238E27FC236}">
                <a16:creationId xmlns:a16="http://schemas.microsoft.com/office/drawing/2014/main" id="{EC0B09CD-1573-4868-A8ED-D6689E7D9C5A}"/>
              </a:ext>
            </a:extLst>
          </p:cNvPr>
          <p:cNvCxnSpPr/>
          <p:nvPr/>
        </p:nvCxnSpPr>
        <p:spPr>
          <a:xfrm flipV="1">
            <a:off x="7196857" y="4080049"/>
            <a:ext cx="719208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2DA1E9CF-81CC-4785-AFED-BBEF4D59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973B1F4-BFD9-4E3F-9249-852A9F539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0E5CC9A8-18DC-4A54-BCDE-37D6EACF2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294977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Google Shape;572;p17">
            <a:extLst>
              <a:ext uri="{FF2B5EF4-FFF2-40B4-BE49-F238E27FC236}">
                <a16:creationId xmlns:a16="http://schemas.microsoft.com/office/drawing/2014/main" id="{56A5BCF3-0835-4BE3-99D7-F05D226C7739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572;p17">
            <a:extLst>
              <a:ext uri="{FF2B5EF4-FFF2-40B4-BE49-F238E27FC236}">
                <a16:creationId xmlns:a16="http://schemas.microsoft.com/office/drawing/2014/main" id="{CB4D1D9A-8101-478C-822E-FA1DD31021E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572;p17">
            <a:extLst>
              <a:ext uri="{FF2B5EF4-FFF2-40B4-BE49-F238E27FC236}">
                <a16:creationId xmlns:a16="http://schemas.microsoft.com/office/drawing/2014/main" id="{16BD066E-DE6E-42FC-870F-9AE6C90B2C3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4778004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47;p13">
            <a:extLst>
              <a:ext uri="{FF2B5EF4-FFF2-40B4-BE49-F238E27FC236}">
                <a16:creationId xmlns:a16="http://schemas.microsoft.com/office/drawing/2014/main" id="{1E244CD3-9399-4871-B9A6-5775FC435EF2}"/>
              </a:ext>
            </a:extLst>
          </p:cNvPr>
          <p:cNvGrpSpPr/>
          <p:nvPr/>
        </p:nvGrpSpPr>
        <p:grpSpPr>
          <a:xfrm>
            <a:off x="3398316" y="4154235"/>
            <a:ext cx="354217" cy="988427"/>
            <a:chOff x="1249700" y="2261902"/>
            <a:chExt cx="313800" cy="861900"/>
          </a:xfrm>
        </p:grpSpPr>
        <p:sp>
          <p:nvSpPr>
            <p:cNvPr id="166" name="Google Shape;126;p13">
              <a:extLst>
                <a:ext uri="{FF2B5EF4-FFF2-40B4-BE49-F238E27FC236}">
                  <a16:creationId xmlns:a16="http://schemas.microsoft.com/office/drawing/2014/main" id="{C114840A-4A4A-4848-A943-01DA52632F0D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solidFill>
              <a:schemeClr val="tx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48;p13">
              <a:extLst>
                <a:ext uri="{FF2B5EF4-FFF2-40B4-BE49-F238E27FC236}">
                  <a16:creationId xmlns:a16="http://schemas.microsoft.com/office/drawing/2014/main" id="{A75EA3CF-41F6-4BBF-BE3F-F1B45B26BC55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49;p13">
              <a:extLst>
                <a:ext uri="{FF2B5EF4-FFF2-40B4-BE49-F238E27FC236}">
                  <a16:creationId xmlns:a16="http://schemas.microsoft.com/office/drawing/2014/main" id="{444FEA98-FF04-4A36-A3BD-33B950C214DF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50;p13">
              <a:extLst>
                <a:ext uri="{FF2B5EF4-FFF2-40B4-BE49-F238E27FC236}">
                  <a16:creationId xmlns:a16="http://schemas.microsoft.com/office/drawing/2014/main" id="{EE91D314-ACB7-4C50-9FDE-18789FC3E88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52;p13">
            <a:extLst>
              <a:ext uri="{FF2B5EF4-FFF2-40B4-BE49-F238E27FC236}">
                <a16:creationId xmlns:a16="http://schemas.microsoft.com/office/drawing/2014/main" id="{DBA0AF13-01C5-4E0E-8473-E1C0C5A72D65}"/>
              </a:ext>
            </a:extLst>
          </p:cNvPr>
          <p:cNvSpPr txBox="1"/>
          <p:nvPr/>
        </p:nvSpPr>
        <p:spPr>
          <a:xfrm>
            <a:off x="-50967" y="5494077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35;p13">
            <a:extLst>
              <a:ext uri="{FF2B5EF4-FFF2-40B4-BE49-F238E27FC236}">
                <a16:creationId xmlns:a16="http://schemas.microsoft.com/office/drawing/2014/main" id="{2FA737DC-BFD2-47EC-9348-561106DE324E}"/>
              </a:ext>
            </a:extLst>
          </p:cNvPr>
          <p:cNvSpPr/>
          <p:nvPr/>
        </p:nvSpPr>
        <p:spPr>
          <a:xfrm>
            <a:off x="1153948" y="4582387"/>
            <a:ext cx="209952" cy="173534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36;p13">
            <a:extLst>
              <a:ext uri="{FF2B5EF4-FFF2-40B4-BE49-F238E27FC236}">
                <a16:creationId xmlns:a16="http://schemas.microsoft.com/office/drawing/2014/main" id="{E3D2B6CE-87A6-466B-B232-B583A9B5E92C}"/>
              </a:ext>
            </a:extLst>
          </p:cNvPr>
          <p:cNvGrpSpPr/>
          <p:nvPr/>
        </p:nvGrpSpPr>
        <p:grpSpPr>
          <a:xfrm>
            <a:off x="556818" y="3717259"/>
            <a:ext cx="274169" cy="668316"/>
            <a:chOff x="1249700" y="2261902"/>
            <a:chExt cx="313800" cy="861900"/>
          </a:xfrm>
        </p:grpSpPr>
        <p:sp>
          <p:nvSpPr>
            <p:cNvPr id="176" name="Google Shape;137;p13">
              <a:extLst>
                <a:ext uri="{FF2B5EF4-FFF2-40B4-BE49-F238E27FC236}">
                  <a16:creationId xmlns:a16="http://schemas.microsoft.com/office/drawing/2014/main" id="{A04155CE-7C7D-43F1-A5E1-88D880AF49F7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38;p13">
              <a:extLst>
                <a:ext uri="{FF2B5EF4-FFF2-40B4-BE49-F238E27FC236}">
                  <a16:creationId xmlns:a16="http://schemas.microsoft.com/office/drawing/2014/main" id="{BE940881-89C2-45AB-BF9C-8E3C3127A86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39;p13">
              <a:extLst>
                <a:ext uri="{FF2B5EF4-FFF2-40B4-BE49-F238E27FC236}">
                  <a16:creationId xmlns:a16="http://schemas.microsoft.com/office/drawing/2014/main" id="{57CC8B1A-6C1B-45F3-9958-037E9036A404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40;p13">
              <a:extLst>
                <a:ext uri="{FF2B5EF4-FFF2-40B4-BE49-F238E27FC236}">
                  <a16:creationId xmlns:a16="http://schemas.microsoft.com/office/drawing/2014/main" id="{A2880609-217D-455F-B0BF-60436E8FEFFE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2" name="Google Shape;141;p13">
            <a:extLst>
              <a:ext uri="{FF2B5EF4-FFF2-40B4-BE49-F238E27FC236}">
                <a16:creationId xmlns:a16="http://schemas.microsoft.com/office/drawing/2014/main" id="{B873CF4F-40B5-4CC9-8BFB-824FD5A7001B}"/>
              </a:ext>
            </a:extLst>
          </p:cNvPr>
          <p:cNvCxnSpPr/>
          <p:nvPr/>
        </p:nvCxnSpPr>
        <p:spPr>
          <a:xfrm>
            <a:off x="830987" y="4051417"/>
            <a:ext cx="353589" cy="556426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88" name="Google Shape;142;p13">
            <a:extLst>
              <a:ext uri="{FF2B5EF4-FFF2-40B4-BE49-F238E27FC236}">
                <a16:creationId xmlns:a16="http://schemas.microsoft.com/office/drawing/2014/main" id="{07C9FF4B-9FE0-49CF-BCC2-46529AFDD286}"/>
              </a:ext>
            </a:extLst>
          </p:cNvPr>
          <p:cNvGrpSpPr/>
          <p:nvPr/>
        </p:nvGrpSpPr>
        <p:grpSpPr>
          <a:xfrm>
            <a:off x="556578" y="4934137"/>
            <a:ext cx="274169" cy="668316"/>
            <a:chOff x="1249700" y="2261902"/>
            <a:chExt cx="313800" cy="861900"/>
          </a:xfrm>
        </p:grpSpPr>
        <p:sp>
          <p:nvSpPr>
            <p:cNvPr id="184" name="Google Shape;143;p13">
              <a:extLst>
                <a:ext uri="{FF2B5EF4-FFF2-40B4-BE49-F238E27FC236}">
                  <a16:creationId xmlns:a16="http://schemas.microsoft.com/office/drawing/2014/main" id="{DF4D3076-811E-465D-84BF-88401D7664F7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44;p13">
              <a:extLst>
                <a:ext uri="{FF2B5EF4-FFF2-40B4-BE49-F238E27FC236}">
                  <a16:creationId xmlns:a16="http://schemas.microsoft.com/office/drawing/2014/main" id="{1460393A-55C1-49F3-991B-7B4AD1A5707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45;p13">
              <a:extLst>
                <a:ext uri="{FF2B5EF4-FFF2-40B4-BE49-F238E27FC236}">
                  <a16:creationId xmlns:a16="http://schemas.microsoft.com/office/drawing/2014/main" id="{065E6EA0-A9FB-4B56-BF2C-2E9BD3B823DD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46;p13">
              <a:extLst>
                <a:ext uri="{FF2B5EF4-FFF2-40B4-BE49-F238E27FC236}">
                  <a16:creationId xmlns:a16="http://schemas.microsoft.com/office/drawing/2014/main" id="{C7E8F15F-9578-4EF2-B637-7E4D2D0BE592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47;p13">
            <a:extLst>
              <a:ext uri="{FF2B5EF4-FFF2-40B4-BE49-F238E27FC236}">
                <a16:creationId xmlns:a16="http://schemas.microsoft.com/office/drawing/2014/main" id="{5D1A7D4C-3007-4C7F-9224-573E64E9D96F}"/>
              </a:ext>
            </a:extLst>
          </p:cNvPr>
          <p:cNvGrpSpPr/>
          <p:nvPr/>
        </p:nvGrpSpPr>
        <p:grpSpPr>
          <a:xfrm>
            <a:off x="1687731" y="4265431"/>
            <a:ext cx="309482" cy="766425"/>
            <a:chOff x="1249700" y="2261902"/>
            <a:chExt cx="313800" cy="861900"/>
          </a:xfrm>
        </p:grpSpPr>
        <p:sp>
          <p:nvSpPr>
            <p:cNvPr id="190" name="Google Shape;126;p13">
              <a:extLst>
                <a:ext uri="{FF2B5EF4-FFF2-40B4-BE49-F238E27FC236}">
                  <a16:creationId xmlns:a16="http://schemas.microsoft.com/office/drawing/2014/main" id="{DD4BAD26-A249-4306-976A-FFDE52F6E5A7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48;p13">
              <a:extLst>
                <a:ext uri="{FF2B5EF4-FFF2-40B4-BE49-F238E27FC236}">
                  <a16:creationId xmlns:a16="http://schemas.microsoft.com/office/drawing/2014/main" id="{695F2129-7DE1-4BDC-9475-A06E5060F91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49;p13">
              <a:extLst>
                <a:ext uri="{FF2B5EF4-FFF2-40B4-BE49-F238E27FC236}">
                  <a16:creationId xmlns:a16="http://schemas.microsoft.com/office/drawing/2014/main" id="{6E47DDB4-F389-45CD-9C30-D43F0BB99B32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50;p13">
              <a:extLst>
                <a:ext uri="{FF2B5EF4-FFF2-40B4-BE49-F238E27FC236}">
                  <a16:creationId xmlns:a16="http://schemas.microsoft.com/office/drawing/2014/main" id="{55012487-F43D-4FAF-8E2A-D7DB9111AABB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51;p13">
            <a:extLst>
              <a:ext uri="{FF2B5EF4-FFF2-40B4-BE49-F238E27FC236}">
                <a16:creationId xmlns:a16="http://schemas.microsoft.com/office/drawing/2014/main" id="{36F0A0D6-165E-4A45-AD36-E1A428FEF3AB}"/>
              </a:ext>
            </a:extLst>
          </p:cNvPr>
          <p:cNvSpPr txBox="1"/>
          <p:nvPr/>
        </p:nvSpPr>
        <p:spPr>
          <a:xfrm>
            <a:off x="-44321" y="3206657"/>
            <a:ext cx="1475953" cy="43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54;p13">
            <a:extLst>
              <a:ext uri="{FF2B5EF4-FFF2-40B4-BE49-F238E27FC236}">
                <a16:creationId xmlns:a16="http://schemas.microsoft.com/office/drawing/2014/main" id="{D508F88C-E83D-4955-A272-FB4571593869}"/>
              </a:ext>
            </a:extLst>
          </p:cNvPr>
          <p:cNvCxnSpPr/>
          <p:nvPr/>
        </p:nvCxnSpPr>
        <p:spPr>
          <a:xfrm flipV="1">
            <a:off x="1363900" y="4662176"/>
            <a:ext cx="296596" cy="6979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0" name="Google Shape;155;p13">
            <a:extLst>
              <a:ext uri="{FF2B5EF4-FFF2-40B4-BE49-F238E27FC236}">
                <a16:creationId xmlns:a16="http://schemas.microsoft.com/office/drawing/2014/main" id="{78CBF62A-7D57-4FAF-9DB9-51C1175C03AE}"/>
              </a:ext>
            </a:extLst>
          </p:cNvPr>
          <p:cNvCxnSpPr/>
          <p:nvPr/>
        </p:nvCxnSpPr>
        <p:spPr>
          <a:xfrm rot="10800000" flipH="1">
            <a:off x="830747" y="4730478"/>
            <a:ext cx="353851" cy="537817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4" name="Google Shape;154;p13">
            <a:extLst>
              <a:ext uri="{FF2B5EF4-FFF2-40B4-BE49-F238E27FC236}">
                <a16:creationId xmlns:a16="http://schemas.microsoft.com/office/drawing/2014/main" id="{32DD4495-19A4-4603-87CD-922C30C57F2F}"/>
              </a:ext>
            </a:extLst>
          </p:cNvPr>
          <p:cNvCxnSpPr>
            <a:cxnSpLocks/>
          </p:cNvCxnSpPr>
          <p:nvPr/>
        </p:nvCxnSpPr>
        <p:spPr>
          <a:xfrm flipV="1">
            <a:off x="2030650" y="4655373"/>
            <a:ext cx="296596" cy="6979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6" name="Google Shape;154;p13">
            <a:extLst>
              <a:ext uri="{FF2B5EF4-FFF2-40B4-BE49-F238E27FC236}">
                <a16:creationId xmlns:a16="http://schemas.microsoft.com/office/drawing/2014/main" id="{638E161D-3431-4186-B75D-8E476EF26625}"/>
              </a:ext>
            </a:extLst>
          </p:cNvPr>
          <p:cNvCxnSpPr>
            <a:cxnSpLocks/>
          </p:cNvCxnSpPr>
          <p:nvPr/>
        </p:nvCxnSpPr>
        <p:spPr>
          <a:xfrm flipV="1">
            <a:off x="3119221" y="4655373"/>
            <a:ext cx="255775" cy="6979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" name="Google Shape;99;p13">
            <a:extLst>
              <a:ext uri="{FF2B5EF4-FFF2-40B4-BE49-F238E27FC236}">
                <a16:creationId xmlns:a16="http://schemas.microsoft.com/office/drawing/2014/main" id="{DB4C9AE1-9ED6-4826-BA2E-19B00A6C507F}"/>
              </a:ext>
            </a:extLst>
          </p:cNvPr>
          <p:cNvGrpSpPr/>
          <p:nvPr/>
        </p:nvGrpSpPr>
        <p:grpSpPr>
          <a:xfrm>
            <a:off x="4442315" y="4020828"/>
            <a:ext cx="1051725" cy="1277808"/>
            <a:chOff x="3604514" y="3194996"/>
            <a:chExt cx="641100" cy="836700"/>
          </a:xfrm>
        </p:grpSpPr>
        <p:sp>
          <p:nvSpPr>
            <p:cNvPr id="86" name="Google Shape;100;p13">
              <a:extLst>
                <a:ext uri="{FF2B5EF4-FFF2-40B4-BE49-F238E27FC236}">
                  <a16:creationId xmlns:a16="http://schemas.microsoft.com/office/drawing/2014/main" id="{AD8BEAD0-7319-4002-9541-96A31DFCA6BD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" name="Google Shape;101;p13">
              <a:extLst>
                <a:ext uri="{FF2B5EF4-FFF2-40B4-BE49-F238E27FC236}">
                  <a16:creationId xmlns:a16="http://schemas.microsoft.com/office/drawing/2014/main" id="{6A6E1C96-10A3-4EDA-871C-0401BD8FF9B5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19;p13">
            <a:extLst>
              <a:ext uri="{FF2B5EF4-FFF2-40B4-BE49-F238E27FC236}">
                <a16:creationId xmlns:a16="http://schemas.microsoft.com/office/drawing/2014/main" id="{D591E54C-77AD-494B-A6BC-D97BD35638E4}"/>
              </a:ext>
            </a:extLst>
          </p:cNvPr>
          <p:cNvSpPr/>
          <p:nvPr/>
        </p:nvSpPr>
        <p:spPr>
          <a:xfrm>
            <a:off x="6197279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20;p13">
            <a:extLst>
              <a:ext uri="{FF2B5EF4-FFF2-40B4-BE49-F238E27FC236}">
                <a16:creationId xmlns:a16="http://schemas.microsoft.com/office/drawing/2014/main" id="{F71E1154-834F-46C4-AD3E-D0D8DEAFF738}"/>
              </a:ext>
            </a:extLst>
          </p:cNvPr>
          <p:cNvCxnSpPr/>
          <p:nvPr/>
        </p:nvCxnSpPr>
        <p:spPr>
          <a:xfrm>
            <a:off x="5494039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125;p13">
            <a:extLst>
              <a:ext uri="{FF2B5EF4-FFF2-40B4-BE49-F238E27FC236}">
                <a16:creationId xmlns:a16="http://schemas.microsoft.com/office/drawing/2014/main" id="{2D0D00D8-85A5-445F-9118-E943E94E71A4}"/>
              </a:ext>
            </a:extLst>
          </p:cNvPr>
          <p:cNvCxnSpPr/>
          <p:nvPr/>
        </p:nvCxnSpPr>
        <p:spPr>
          <a:xfrm rot="10800000" flipH="1">
            <a:off x="3760300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" name="Google Shape;156;p13">
            <a:extLst>
              <a:ext uri="{FF2B5EF4-FFF2-40B4-BE49-F238E27FC236}">
                <a16:creationId xmlns:a16="http://schemas.microsoft.com/office/drawing/2014/main" id="{0AAC7AAE-5012-48C2-8C54-D4A660C2F4C8}"/>
              </a:ext>
            </a:extLst>
          </p:cNvPr>
          <p:cNvCxnSpPr/>
          <p:nvPr/>
        </p:nvCxnSpPr>
        <p:spPr>
          <a:xfrm>
            <a:off x="3760300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97" name="Google Shape;99;p13">
            <a:extLst>
              <a:ext uri="{FF2B5EF4-FFF2-40B4-BE49-F238E27FC236}">
                <a16:creationId xmlns:a16="http://schemas.microsoft.com/office/drawing/2014/main" id="{2CD9107A-027E-424E-B73A-1AA8213338B6}"/>
              </a:ext>
            </a:extLst>
          </p:cNvPr>
          <p:cNvGrpSpPr/>
          <p:nvPr/>
        </p:nvGrpSpPr>
        <p:grpSpPr>
          <a:xfrm>
            <a:off x="2359781" y="4236263"/>
            <a:ext cx="716604" cy="870875"/>
            <a:chOff x="3604514" y="3194996"/>
            <a:chExt cx="641100" cy="836700"/>
          </a:xfrm>
        </p:grpSpPr>
        <p:sp>
          <p:nvSpPr>
            <p:cNvPr id="98" name="Google Shape;100;p13">
              <a:extLst>
                <a:ext uri="{FF2B5EF4-FFF2-40B4-BE49-F238E27FC236}">
                  <a16:creationId xmlns:a16="http://schemas.microsoft.com/office/drawing/2014/main" id="{79FD0EF7-6B92-437B-BEFC-C8E8A1C6D61C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" name="Google Shape;101;p13">
              <a:extLst>
                <a:ext uri="{FF2B5EF4-FFF2-40B4-BE49-F238E27FC236}">
                  <a16:creationId xmlns:a16="http://schemas.microsoft.com/office/drawing/2014/main" id="{D3FC2C1C-1D20-46BF-9E21-D91EFD359AFB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53;p13">
            <a:extLst>
              <a:ext uri="{FF2B5EF4-FFF2-40B4-BE49-F238E27FC236}">
                <a16:creationId xmlns:a16="http://schemas.microsoft.com/office/drawing/2014/main" id="{803A0245-0679-43D7-BA4A-A0531211F278}"/>
              </a:ext>
            </a:extLst>
          </p:cNvPr>
          <p:cNvSpPr/>
          <p:nvPr/>
        </p:nvSpPr>
        <p:spPr>
          <a:xfrm>
            <a:off x="5711252" y="4371929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B0545968-400A-48C1-95F0-9A0875AF4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377"/>
    </mc:Choice>
    <mc:Fallback xmlns="">
      <p:transition spd="slow" advTm="83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5" y="5710"/>
            <a:ext cx="2364287" cy="685229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26101" y="152400"/>
            <a:ext cx="631309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800" dirty="0">
                <a:solidFill>
                  <a:prstClr val="white"/>
                </a:solidFill>
              </a:rPr>
              <a:t>Conclusions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26101" y="1066800"/>
            <a:ext cx="6541699" cy="5638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Short-text applications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Present new research challenges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Can benefit billions of users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DeepXML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Can improve state-of-the-art classifiers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Can lead to new classifiers that are scalable and accurate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ea typeface="+mj-ea"/>
                <a:cs typeface="+mj-cs"/>
              </a:rPr>
              <a:t> 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endParaRPr lang="en-US" sz="2800" dirty="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 Can be orders of magnitude faster to train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 Can p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rocess billions of events per day</a:t>
            </a: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 </a:t>
            </a:r>
            <a:endParaRPr lang="en-US" sz="2400" dirty="0">
              <a:solidFill>
                <a:schemeClr val="bg1"/>
              </a:solidFill>
              <a:ea typeface="+mj-ea"/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 Can s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ignificantly improve offline &amp; online metrics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2833702-2EBE-4D06-8C3A-83283068C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4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51"/>
    </mc:Choice>
    <mc:Fallback xmlns="">
      <p:transition spd="slow" advTm="67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95300" y="126135"/>
            <a:ext cx="10134600" cy="76198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Extreme Classification in Academia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AA8E39-1342-45ED-BC8C-7F174FBE926E}"/>
              </a:ext>
            </a:extLst>
          </p:cNvPr>
          <p:cNvSpPr txBox="1">
            <a:spLocks/>
          </p:cNvSpPr>
          <p:nvPr/>
        </p:nvSpPr>
        <p:spPr>
          <a:xfrm>
            <a:off x="1371600" y="1295400"/>
            <a:ext cx="7842573" cy="480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>
                <a:solidFill>
                  <a:schemeClr val="bg1"/>
                </a:solidFill>
              </a:rPr>
              <a:t> Applications: NLP (Language modelling, Tagging), 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  Vision (Face recognition, Universal features), IR 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  (Search, Ads), Recommender Systems, </a:t>
            </a:r>
            <a:r>
              <a:rPr lang="en-US" sz="2800" i="1">
                <a:solidFill>
                  <a:schemeClr val="bg1"/>
                </a:solidFill>
              </a:rPr>
              <a:t>etc.</a:t>
            </a:r>
          </a:p>
          <a:p>
            <a:pPr>
              <a:spcBef>
                <a:spcPct val="0"/>
              </a:spcBef>
              <a:defRPr/>
            </a:pPr>
            <a:endParaRPr lang="en-US" sz="28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600">
                <a:solidFill>
                  <a:schemeClr val="bg1"/>
                </a:solidFill>
              </a:rPr>
              <a:t> Publications at AAAI, AISTATS, CVPR, ECCV, ICML, ICLR,</a:t>
            </a:r>
          </a:p>
          <a:p>
            <a:pPr>
              <a:spcBef>
                <a:spcPct val="0"/>
              </a:spcBef>
              <a:defRPr/>
            </a:pPr>
            <a:r>
              <a:rPr lang="en-US" sz="2600">
                <a:solidFill>
                  <a:schemeClr val="bg1"/>
                </a:solidFill>
              </a:rPr>
              <a:t>   IJCAI, KDD, NAACL, NeurIPS, SIGIR, WSDM, WWW, </a:t>
            </a:r>
            <a:r>
              <a:rPr lang="en-US" sz="2600" i="1">
                <a:solidFill>
                  <a:schemeClr val="bg1"/>
                </a:solidFill>
              </a:rPr>
              <a:t>etc.</a:t>
            </a:r>
            <a:endParaRPr lang="en-US" sz="26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60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600">
                <a:solidFill>
                  <a:schemeClr val="bg1"/>
                </a:solidFill>
              </a:rPr>
              <a:t> 10 popular workshops at Dagstuhl, CVPR, ECML, ICML,    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   NeurIPS, WWW, </a:t>
            </a:r>
            <a:r>
              <a:rPr lang="en-US" sz="2600" i="1">
                <a:solidFill>
                  <a:schemeClr val="bg1"/>
                </a:solidFill>
              </a:rPr>
              <a:t>etc</a:t>
            </a:r>
            <a:r>
              <a:rPr lang="en-US" sz="2600">
                <a:solidFill>
                  <a:schemeClr val="bg1"/>
                </a:solidFill>
              </a:rPr>
              <a:t>.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600">
              <a:solidFill>
                <a:schemeClr val="bg1"/>
              </a:solidFill>
              <a:ea typeface="+mj-ea"/>
              <a:cs typeface="+mj-cs"/>
            </a:endParaRPr>
          </a:p>
          <a:p>
            <a:pPr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600">
                <a:solidFill>
                  <a:schemeClr val="bg1"/>
                </a:solidFill>
              </a:rPr>
              <a:t> The Extreme Classification Repository provides code, 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  datasets, metrics and benchmark results</a:t>
            </a:r>
          </a:p>
          <a:p>
            <a:pPr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sz="260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600">
                <a:solidFill>
                  <a:schemeClr val="bg1"/>
                </a:solidFill>
              </a:rPr>
              <a:t> </a:t>
            </a:r>
            <a:endParaRPr lang="en-US" sz="260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9" name="Picture 2" descr="Image result for neural information processing system logo">
            <a:extLst>
              <a:ext uri="{FF2B5EF4-FFF2-40B4-BE49-F238E27FC236}">
                <a16:creationId xmlns:a16="http://schemas.microsoft.com/office/drawing/2014/main" id="{ED81F3B9-4B0C-4FC1-8190-59B28BA2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3" y="4359821"/>
            <a:ext cx="1095705" cy="8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4815E-2343-4658-983B-705C92FEF2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0" y="3110162"/>
            <a:ext cx="1098530" cy="730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64330-7ED2-4B83-B08E-3AF9A7F403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1" y="5668690"/>
            <a:ext cx="945917" cy="945917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0EFBDF23-0F24-41A2-B848-C9D416C9F4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B8A2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00" y1="20500" x2="67500" y2="2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011" y="1268888"/>
            <a:ext cx="1330460" cy="133046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1AC38730-CF58-4687-93D6-F0756EF1FB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31"/>
    </mc:Choice>
    <mc:Fallback xmlns="">
      <p:transition spd="slow" advTm="85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5EE64-5C15-4798-BB7D-31F85FFD6E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838200"/>
            <a:ext cx="1676400" cy="1525524"/>
          </a:xfrm>
          <a:prstGeom prst="rect">
            <a:avLst/>
          </a:prstGeom>
        </p:spPr>
      </p:pic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02760" y="5493359"/>
            <a:ext cx="2133600" cy="311797"/>
          </a:xfrm>
        </p:spPr>
        <p:txBody>
          <a:bodyPr/>
          <a:lstStyle/>
          <a:p>
            <a:fld id="{A534C4BE-660E-4477-BE7B-07C2E70A6D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9BF28F-BB5D-4F46-BBC9-32ACA8C0BE6C}"/>
              </a:ext>
            </a:extLst>
          </p:cNvPr>
          <p:cNvSpPr/>
          <p:nvPr/>
        </p:nvSpPr>
        <p:spPr>
          <a:xfrm>
            <a:off x="762000" y="1219200"/>
            <a:ext cx="9501883" cy="2180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Publications from Alibaba, Amazon, Baidu, eBay, </a:t>
            </a:r>
          </a:p>
          <a:p>
            <a:pPr lvl="1">
              <a:spcBef>
                <a:spcPct val="0"/>
              </a:spcBef>
              <a:defRPr/>
            </a:pPr>
            <a:r>
              <a:rPr lang="en-US" sz="2800" dirty="0">
                <a:solidFill>
                  <a:schemeClr val="bg1"/>
                </a:solidFill>
              </a:rPr>
              <a:t>Facebook, Google, JD, Microsoft, NEC, Yahoo, </a:t>
            </a:r>
            <a:r>
              <a:rPr lang="en-US" sz="2800" i="1" dirty="0">
                <a:solidFill>
                  <a:schemeClr val="bg1"/>
                </a:solidFill>
              </a:rPr>
              <a:t>etc.</a:t>
            </a:r>
            <a:endParaRPr lang="en-US" sz="2800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50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Some papers from industry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1030CF-B68B-4DD3-A04E-D257C0DB5364}"/>
              </a:ext>
            </a:extLst>
          </p:cNvPr>
          <p:cNvSpPr txBox="1">
            <a:spLocks/>
          </p:cNvSpPr>
          <p:nvPr/>
        </p:nvSpPr>
        <p:spPr>
          <a:xfrm>
            <a:off x="-495300" y="126135"/>
            <a:ext cx="10134600" cy="761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Extreme Classification in Industry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6E6A82-05DD-4F01-88D7-916F7D618C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819400"/>
            <a:ext cx="1125784" cy="74864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9120A07-C704-4D9E-9B9C-636B8A2DB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39E23-D7A2-4C2B-BBE0-AE516587CA14}"/>
              </a:ext>
            </a:extLst>
          </p:cNvPr>
          <p:cNvSpPr txBox="1"/>
          <p:nvPr/>
        </p:nvSpPr>
        <p:spPr>
          <a:xfrm>
            <a:off x="1310364" y="3303181"/>
            <a:ext cx="181383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Chang</a:t>
            </a:r>
            <a:r>
              <a:rPr lang="en-US" sz="1500" i="1" dirty="0">
                <a:solidFill>
                  <a:schemeClr val="bg1"/>
                </a:solidFill>
              </a:rPr>
              <a:t> et.al.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Tan </a:t>
            </a:r>
            <a:r>
              <a:rPr lang="en-US" sz="1500" i="1" dirty="0">
                <a:solidFill>
                  <a:schemeClr val="bg1"/>
                </a:solidFill>
              </a:rPr>
              <a:t>et.al</a:t>
            </a:r>
          </a:p>
          <a:p>
            <a:r>
              <a:rPr lang="en-US" sz="1500" i="1" dirty="0">
                <a:solidFill>
                  <a:schemeClr val="bg1"/>
                </a:solidFill>
              </a:rPr>
              <a:t>Guo et.al.</a:t>
            </a:r>
          </a:p>
          <a:p>
            <a:r>
              <a:rPr lang="en-US" sz="1500" dirty="0">
                <a:solidFill>
                  <a:schemeClr val="bg1"/>
                </a:solidFill>
              </a:rPr>
              <a:t>Medini  </a:t>
            </a:r>
            <a:r>
              <a:rPr lang="en-US" sz="1500" i="1" dirty="0">
                <a:solidFill>
                  <a:schemeClr val="bg1"/>
                </a:solidFill>
              </a:rPr>
              <a:t>et.al.</a:t>
            </a:r>
          </a:p>
          <a:p>
            <a:r>
              <a:rPr lang="en-US" sz="1500" dirty="0">
                <a:solidFill>
                  <a:schemeClr val="bg1"/>
                </a:solidFill>
              </a:rPr>
              <a:t>Shen</a:t>
            </a:r>
            <a:r>
              <a:rPr lang="en-US" sz="1500" i="1" dirty="0">
                <a:solidFill>
                  <a:schemeClr val="bg1"/>
                </a:solidFill>
              </a:rPr>
              <a:t>  et.al.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Yang</a:t>
            </a:r>
            <a:r>
              <a:rPr lang="en-US" sz="1500" i="1" dirty="0">
                <a:solidFill>
                  <a:schemeClr val="bg1"/>
                </a:solidFill>
              </a:rPr>
              <a:t>  et.al.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 err="1">
                <a:solidFill>
                  <a:schemeClr val="bg1"/>
                </a:solidFill>
              </a:rPr>
              <a:t>Krichene</a:t>
            </a:r>
            <a:r>
              <a:rPr lang="en-US" sz="1500" i="1" dirty="0">
                <a:solidFill>
                  <a:schemeClr val="bg1"/>
                </a:solidFill>
              </a:rPr>
              <a:t> et.al.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Yi</a:t>
            </a:r>
            <a:r>
              <a:rPr lang="en-US" sz="1500" i="1" dirty="0">
                <a:solidFill>
                  <a:schemeClr val="bg1"/>
                </a:solidFill>
              </a:rPr>
              <a:t>  et.al.</a:t>
            </a:r>
          </a:p>
          <a:p>
            <a:r>
              <a:rPr lang="en-US" sz="1500" dirty="0">
                <a:solidFill>
                  <a:schemeClr val="bg1"/>
                </a:solidFill>
              </a:rPr>
              <a:t>Chang  </a:t>
            </a:r>
            <a:r>
              <a:rPr lang="en-US" sz="1500" i="1" dirty="0">
                <a:solidFill>
                  <a:schemeClr val="bg1"/>
                </a:solidFill>
              </a:rPr>
              <a:t>et.al.</a:t>
            </a:r>
          </a:p>
          <a:p>
            <a:r>
              <a:rPr lang="en-US" sz="1500" i="1" dirty="0">
                <a:solidFill>
                  <a:schemeClr val="bg1"/>
                </a:solidFill>
              </a:rPr>
              <a:t>Yen et.al.</a:t>
            </a:r>
          </a:p>
          <a:p>
            <a:r>
              <a:rPr lang="en-US" sz="1500" b="0" i="0" dirty="0">
                <a:solidFill>
                  <a:schemeClr val="bg1"/>
                </a:solidFill>
                <a:effectLst/>
              </a:rPr>
              <a:t>Grave </a:t>
            </a:r>
            <a:r>
              <a:rPr lang="en-US" sz="1500" b="0" i="1" dirty="0">
                <a:solidFill>
                  <a:schemeClr val="bg1"/>
                </a:solidFill>
                <a:effectLst/>
              </a:rPr>
              <a:t>et.al.</a:t>
            </a:r>
          </a:p>
          <a:p>
            <a:r>
              <a:rPr lang="en-US" sz="1500" b="0" i="0" dirty="0" err="1">
                <a:solidFill>
                  <a:schemeClr val="bg1"/>
                </a:solidFill>
                <a:effectLst/>
              </a:rPr>
              <a:t>Daumé</a:t>
            </a:r>
            <a:r>
              <a:rPr lang="en-US" sz="1500" b="0" i="0" dirty="0">
                <a:solidFill>
                  <a:schemeClr val="bg1"/>
                </a:solidFill>
                <a:effectLst/>
              </a:rPr>
              <a:t> III</a:t>
            </a:r>
            <a:r>
              <a:rPr lang="en-US" sz="1500" i="1" dirty="0">
                <a:solidFill>
                  <a:schemeClr val="bg1"/>
                </a:solidFill>
              </a:rPr>
              <a:t>  et.al.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Tagami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Niculescu-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Mizil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i="1" dirty="0">
                <a:solidFill>
                  <a:schemeClr val="bg1"/>
                </a:solidFill>
                <a:effectLst/>
              </a:rPr>
              <a:t>et.al.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Bhatia</a:t>
            </a:r>
            <a:r>
              <a:rPr lang="en-US" sz="1500" i="1" dirty="0">
                <a:solidFill>
                  <a:schemeClr val="bg1"/>
                </a:solidFill>
              </a:rPr>
              <a:t> et.al.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461254-EE1E-4752-97C5-0AE4F6E490E3}"/>
              </a:ext>
            </a:extLst>
          </p:cNvPr>
          <p:cNvSpPr txBox="1"/>
          <p:nvPr/>
        </p:nvSpPr>
        <p:spPr>
          <a:xfrm>
            <a:off x="2827670" y="3303181"/>
            <a:ext cx="68497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0" u="none" strike="noStrike" dirty="0">
                <a:solidFill>
                  <a:schemeClr val="bg1"/>
                </a:solidFill>
                <a:effectLst/>
              </a:rPr>
              <a:t>Taming Pretrained Transformers for </a:t>
            </a:r>
            <a:r>
              <a:rPr lang="en-US" sz="1500" i="0" u="none" strike="noStrike" dirty="0" err="1">
                <a:solidFill>
                  <a:schemeClr val="bg1"/>
                </a:solidFill>
                <a:effectLst/>
              </a:rPr>
              <a:t>eXtreme</a:t>
            </a:r>
            <a:r>
              <a:rPr lang="en-US" sz="1500" i="0" u="none" strike="noStrike" dirty="0">
                <a:solidFill>
                  <a:schemeClr val="bg1"/>
                </a:solidFill>
                <a:effectLst/>
              </a:rPr>
              <a:t> Multi-label Text…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u="none" strike="noStrike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Fast Item Ranking under Neural Network based Measures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Breaking the Glass Ceiling for Embedding-Based Classifiers …</a:t>
            </a:r>
          </a:p>
          <a:p>
            <a:r>
              <a:rPr lang="en-US" sz="1500" dirty="0">
                <a:solidFill>
                  <a:schemeClr val="bg1"/>
                </a:solidFill>
              </a:rPr>
              <a:t>Extreme Classification in Log Memory using Count-Min Sketch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Extreme Multi-label Classification from Aggregated Labels</a:t>
            </a:r>
          </a:p>
          <a:p>
            <a:r>
              <a:rPr lang="en-IN" sz="15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Mixed Negative Sampling for Learning Two-tower NNs </a:t>
            </a:r>
            <a:r>
              <a:rPr lang="en-IN" sz="1500" dirty="0">
                <a:solidFill>
                  <a:schemeClr val="bg1"/>
                </a:solidFill>
                <a:ea typeface="Calibri" panose="020F0502020204030204" pitchFamily="34" charset="0"/>
              </a:rPr>
              <a:t>…</a:t>
            </a:r>
            <a:endParaRPr lang="en-US" sz="1500" i="1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Efficient training on very large corpora via gramian estimation</a:t>
            </a:r>
            <a:endParaRPr lang="en-US" sz="1500" i="1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Sampling-bias-corrected neural modeling for large corpus item rec.</a:t>
            </a:r>
          </a:p>
          <a:p>
            <a:r>
              <a:rPr lang="en-US" sz="1500" dirty="0">
                <a:solidFill>
                  <a:schemeClr val="bg1"/>
                </a:solidFill>
              </a:rPr>
              <a:t>Learning to screen for Fast Softmax Inference on Large Vocabulary</a:t>
            </a:r>
          </a:p>
          <a:p>
            <a:r>
              <a:rPr lang="en-US" sz="1500" dirty="0">
                <a:solidFill>
                  <a:schemeClr val="bg1"/>
                </a:solidFill>
              </a:rPr>
              <a:t>Loss Decomposition for Fast Learning in Large Output Spaces</a:t>
            </a:r>
          </a:p>
          <a:p>
            <a:r>
              <a:rPr lang="en-US" sz="1500" i="0" dirty="0">
                <a:solidFill>
                  <a:schemeClr val="bg1"/>
                </a:solidFill>
                <a:effectLst/>
              </a:rPr>
              <a:t>Efficient </a:t>
            </a:r>
            <a:r>
              <a:rPr lang="en-US" sz="1500" i="0" dirty="0" err="1">
                <a:solidFill>
                  <a:schemeClr val="bg1"/>
                </a:solidFill>
                <a:effectLst/>
              </a:rPr>
              <a:t>softmax</a:t>
            </a:r>
            <a:r>
              <a:rPr lang="en-US" sz="1500" i="0" dirty="0">
                <a:solidFill>
                  <a:schemeClr val="bg1"/>
                </a:solidFill>
                <a:effectLst/>
              </a:rPr>
              <a:t> approximation for GPUs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Logarithmic time one-against-some</a:t>
            </a:r>
          </a:p>
          <a:p>
            <a:r>
              <a:rPr lang="en-US" sz="1500" i="0" dirty="0">
                <a:solidFill>
                  <a:schemeClr val="bg1"/>
                </a:solidFill>
                <a:effectLst/>
              </a:rPr>
              <a:t>AnnexML: Approximate Nearest Neighbor Search for XML</a:t>
            </a:r>
            <a:endParaRPr lang="en-US" sz="15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500" b="0" i="0" dirty="0">
                <a:solidFill>
                  <a:schemeClr val="bg1"/>
                </a:solidFill>
                <a:effectLst/>
              </a:rPr>
              <a:t>Label Filters for Large Scale Multilabel Classification</a:t>
            </a:r>
            <a:endParaRPr lang="en-US" sz="1500" i="0" dirty="0">
              <a:solidFill>
                <a:schemeClr val="bg1"/>
              </a:solidFill>
              <a:effectLst/>
            </a:endParaRPr>
          </a:p>
          <a:p>
            <a:r>
              <a:rPr lang="en-US" sz="1500" i="0" dirty="0">
                <a:solidFill>
                  <a:schemeClr val="bg1"/>
                </a:solidFill>
                <a:effectLst/>
              </a:rPr>
              <a:t>Sparse Local Embeddings for Extreme Multi-label Classification</a:t>
            </a:r>
          </a:p>
          <a:p>
            <a:endParaRPr lang="en-US" sz="150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64188E-03A9-47D6-BB41-36C9AFF92E34}"/>
              </a:ext>
            </a:extLst>
          </p:cNvPr>
          <p:cNvSpPr txBox="1"/>
          <p:nvPr/>
        </p:nvSpPr>
        <p:spPr>
          <a:xfrm>
            <a:off x="7998072" y="3285366"/>
            <a:ext cx="145072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KDD 2020</a:t>
            </a:r>
          </a:p>
          <a:p>
            <a:r>
              <a:rPr lang="en-US" sz="1500" dirty="0">
                <a:solidFill>
                  <a:schemeClr val="bg1"/>
                </a:solidFill>
              </a:rPr>
              <a:t>WSDM 2020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NeurIPS</a:t>
            </a:r>
            <a:r>
              <a:rPr lang="en-US" sz="1500" dirty="0">
                <a:solidFill>
                  <a:schemeClr val="bg1"/>
                </a:solidFill>
              </a:rPr>
              <a:t> 2019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NeurIPS</a:t>
            </a:r>
            <a:r>
              <a:rPr lang="en-US" sz="1500" dirty="0">
                <a:solidFill>
                  <a:schemeClr val="bg1"/>
                </a:solidFill>
              </a:rPr>
              <a:t> 2019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ArXiv</a:t>
            </a:r>
            <a:r>
              <a:rPr lang="en-US" sz="1500" dirty="0">
                <a:solidFill>
                  <a:schemeClr val="bg1"/>
                </a:solidFill>
              </a:rPr>
              <a:t> 2020</a:t>
            </a:r>
          </a:p>
          <a:p>
            <a:r>
              <a:rPr lang="en-US" sz="1500" dirty="0">
                <a:solidFill>
                  <a:schemeClr val="bg1"/>
                </a:solidFill>
              </a:rPr>
              <a:t>WWW 2020</a:t>
            </a:r>
          </a:p>
          <a:p>
            <a:r>
              <a:rPr lang="en-US" sz="1500" dirty="0">
                <a:solidFill>
                  <a:schemeClr val="bg1"/>
                </a:solidFill>
              </a:rPr>
              <a:t>ICLR 2019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RecSys</a:t>
            </a:r>
            <a:r>
              <a:rPr lang="en-US" sz="1500" dirty="0">
                <a:solidFill>
                  <a:schemeClr val="bg1"/>
                </a:solidFill>
              </a:rPr>
              <a:t> 2019</a:t>
            </a:r>
          </a:p>
          <a:p>
            <a:r>
              <a:rPr lang="en-US" sz="1500" dirty="0">
                <a:solidFill>
                  <a:schemeClr val="bg1"/>
                </a:solidFill>
              </a:rPr>
              <a:t>ICLR 2019</a:t>
            </a:r>
          </a:p>
          <a:p>
            <a:r>
              <a:rPr lang="en-US" sz="1500" dirty="0">
                <a:solidFill>
                  <a:schemeClr val="bg1"/>
                </a:solidFill>
              </a:rPr>
              <a:t>ICML 2018</a:t>
            </a:r>
          </a:p>
          <a:p>
            <a:r>
              <a:rPr lang="en-US" sz="1500" dirty="0">
                <a:solidFill>
                  <a:schemeClr val="bg1"/>
                </a:solidFill>
              </a:rPr>
              <a:t>ICML 2017</a:t>
            </a:r>
          </a:p>
          <a:p>
            <a:r>
              <a:rPr lang="en-US" sz="1500" dirty="0">
                <a:solidFill>
                  <a:schemeClr val="bg1"/>
                </a:solidFill>
              </a:rPr>
              <a:t>ICML 2017</a:t>
            </a:r>
          </a:p>
          <a:p>
            <a:r>
              <a:rPr lang="en-US" sz="1500" dirty="0">
                <a:solidFill>
                  <a:schemeClr val="bg1"/>
                </a:solidFill>
              </a:rPr>
              <a:t>KDD 2017</a:t>
            </a:r>
          </a:p>
          <a:p>
            <a:r>
              <a:rPr lang="en-US" sz="1500" dirty="0">
                <a:solidFill>
                  <a:schemeClr val="bg1"/>
                </a:solidFill>
              </a:rPr>
              <a:t>AISTATS 2017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NeurIPS</a:t>
            </a:r>
            <a:r>
              <a:rPr lang="en-US" sz="1500" dirty="0">
                <a:solidFill>
                  <a:schemeClr val="bg1"/>
                </a:solidFill>
              </a:rPr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256976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42"/>
    </mc:Choice>
    <mc:Fallback xmlns="">
      <p:transition spd="slow" advTm="78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CAD31A-E924-4578-846C-4A0BDC9C8070}"/>
              </a:ext>
            </a:extLst>
          </p:cNvPr>
          <p:cNvSpPr/>
          <p:nvPr/>
        </p:nvSpPr>
        <p:spPr>
          <a:xfrm>
            <a:off x="107141" y="3962400"/>
            <a:ext cx="9632336" cy="2898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prstClr val="white"/>
                </a:solidFill>
              </a:rPr>
              <a:t> Slice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prstClr val="white"/>
                </a:solidFill>
              </a:rPr>
              <a:t> Scales to 100 million labels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prstClr val="white"/>
                </a:solidFill>
              </a:rPr>
              <a:t> Applied to recommending Related Searches on Bing</a:t>
            </a:r>
          </a:p>
          <a:p>
            <a:pPr lvl="1">
              <a:spcBef>
                <a:spcPct val="0"/>
              </a:spcBef>
              <a:defRPr/>
            </a:pPr>
            <a:r>
              <a:rPr lang="en-US" sz="3200" dirty="0">
                <a:solidFill>
                  <a:prstClr val="white"/>
                </a:solidFill>
              </a:rPr>
              <a:t>	</a:t>
            </a:r>
            <a:endParaRPr lang="en-US" sz="2800" dirty="0">
              <a:solidFill>
                <a:prstClr val="white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prstClr val="white"/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3000" dirty="0">
                <a:solidFill>
                  <a:prstClr val="white"/>
                </a:solidFill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2693D7-1966-4213-92F4-FFD4AB2DEAE9}"/>
              </a:ext>
            </a:extLst>
          </p:cNvPr>
          <p:cNvGrpSpPr/>
          <p:nvPr/>
        </p:nvGrpSpPr>
        <p:grpSpPr>
          <a:xfrm>
            <a:off x="107141" y="5750719"/>
            <a:ext cx="751835" cy="806946"/>
            <a:chOff x="147476" y="5416799"/>
            <a:chExt cx="696721" cy="8398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D5EBAB-2DE5-49E5-A9A9-0A3E0694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lumMod val="7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7476" y="5638800"/>
              <a:ext cx="530671" cy="617880"/>
            </a:xfrm>
            <a:prstGeom prst="rect">
              <a:avLst/>
            </a:prstGeom>
          </p:spPr>
        </p:pic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602514B-26FD-4F54-BDC8-20DFA0BB3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FFA67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52" y="5416799"/>
              <a:ext cx="423245" cy="423245"/>
            </a:xfrm>
            <a:prstGeom prst="rect">
              <a:avLst/>
            </a:prstGeom>
          </p:spPr>
        </p:pic>
      </p:grpSp>
      <p:sp>
        <p:nvSpPr>
          <p:cNvPr id="32" name="Title 1"/>
          <p:cNvSpPr txBox="1">
            <a:spLocks/>
          </p:cNvSpPr>
          <p:nvPr/>
        </p:nvSpPr>
        <p:spPr>
          <a:xfrm>
            <a:off x="107141" y="76200"/>
            <a:ext cx="8929718" cy="757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ED8C06B-097B-4EA9-8853-7C4A240F2A6F}"/>
              </a:ext>
            </a:extLst>
          </p:cNvPr>
          <p:cNvSpPr/>
          <p:nvPr/>
        </p:nvSpPr>
        <p:spPr>
          <a:xfrm>
            <a:off x="107141" y="1032268"/>
            <a:ext cx="925283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en-US" sz="3200" dirty="0" err="1">
                <a:solidFill>
                  <a:prstClr val="white"/>
                </a:solidFill>
              </a:rPr>
              <a:t>Parabel</a:t>
            </a:r>
            <a:endParaRPr lang="en-US" sz="2400" dirty="0">
              <a:solidFill>
                <a:prstClr val="white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600">
                <a:solidFill>
                  <a:prstClr val="white"/>
                </a:solidFill>
              </a:rPr>
              <a:t> Log time training and prediction</a:t>
            </a:r>
            <a:endParaRPr lang="en-US" sz="2600" dirty="0">
              <a:solidFill>
                <a:prstClr val="white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prstClr val="white"/>
                </a:solidFill>
              </a:rPr>
              <a:t> Applied to multiple Bing Ads products in various languages</a:t>
            </a:r>
          </a:p>
          <a:p>
            <a:pPr lvl="3">
              <a:spcBef>
                <a:spcPct val="0"/>
              </a:spcBef>
              <a:buFont typeface="Arial" pitchFamily="34" charset="0"/>
              <a:buChar char="•"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19946985-F970-4137-9FF2-75F811F35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973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4524FC-25A1-46F6-AD0A-4AA0CC4A5B58}"/>
              </a:ext>
            </a:extLst>
          </p:cNvPr>
          <p:cNvSpPr txBox="1">
            <a:spLocks/>
          </p:cNvSpPr>
          <p:nvPr/>
        </p:nvSpPr>
        <p:spPr>
          <a:xfrm>
            <a:off x="-431727" y="126135"/>
            <a:ext cx="10134600" cy="761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Extreme Classification in Industry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1D91EA-E95E-443F-AE06-7B399DC59E26}"/>
              </a:ext>
            </a:extLst>
          </p:cNvPr>
          <p:cNvGraphicFramePr>
            <a:graphicFrameLocks noGrp="1"/>
          </p:cNvGraphicFramePr>
          <p:nvPr/>
        </p:nvGraphicFramePr>
        <p:xfrm>
          <a:off x="994305" y="5780425"/>
          <a:ext cx="79846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567"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bg1"/>
                          </a:solidFill>
                        </a:rPr>
                        <a:t>Trigger</a:t>
                      </a:r>
                      <a:r>
                        <a:rPr lang="en-US" sz="2000" b="0" baseline="0">
                          <a:solidFill>
                            <a:schemeClr val="bg1"/>
                          </a:solidFill>
                        </a:rPr>
                        <a:t> Coverage</a:t>
                      </a:r>
                      <a:endParaRPr lang="en-GB" sz="20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>
                          <a:solidFill>
                            <a:schemeClr val="bg1"/>
                          </a:solidFill>
                        </a:rPr>
                        <a:t>Suggestion Density </a:t>
                      </a:r>
                      <a:endParaRPr lang="en-GB" sz="20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chemeClr val="bg1"/>
                          </a:solidFill>
                        </a:rPr>
                        <a:t>Success</a:t>
                      </a:r>
                      <a:r>
                        <a:rPr lang="en-US" sz="2200" b="0" baseline="0">
                          <a:solidFill>
                            <a:schemeClr val="bg1"/>
                          </a:solidFill>
                        </a:rPr>
                        <a:t> Rate </a:t>
                      </a:r>
                      <a:endParaRPr lang="en-GB" sz="22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>
                          <a:solidFill>
                            <a:schemeClr val="bg1"/>
                          </a:solidFill>
                        </a:rPr>
                        <a:t>Tail Success Rate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2200" b="0" baseline="0">
                          <a:solidFill>
                            <a:schemeClr val="bg1"/>
                          </a:solidFill>
                        </a:rPr>
                        <a:t>52.01%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baseline="0">
                          <a:solidFill>
                            <a:schemeClr val="bg1"/>
                          </a:solidFill>
                        </a:rPr>
                        <a:t>33.0%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0" baseline="0">
                          <a:solidFill>
                            <a:schemeClr val="bg1"/>
                          </a:solidFill>
                        </a:rPr>
                        <a:t>2.62%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baseline="0" dirty="0">
                          <a:solidFill>
                            <a:schemeClr val="bg1"/>
                          </a:solidFill>
                        </a:rPr>
                        <a:t>12.62%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A2F8A0C-AF1B-45B0-BAF0-916FF73D4BEB}"/>
              </a:ext>
            </a:extLst>
          </p:cNvPr>
          <p:cNvGrpSpPr/>
          <p:nvPr/>
        </p:nvGrpSpPr>
        <p:grpSpPr>
          <a:xfrm>
            <a:off x="909181" y="2557522"/>
            <a:ext cx="1913136" cy="830997"/>
            <a:chOff x="1439664" y="3207603"/>
            <a:chExt cx="1913136" cy="8309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297225-3775-4C66-8E59-28415C228657}"/>
                </a:ext>
              </a:extLst>
            </p:cNvPr>
            <p:cNvSpPr/>
            <p:nvPr/>
          </p:nvSpPr>
          <p:spPr>
            <a:xfrm>
              <a:off x="1887200" y="3207603"/>
              <a:ext cx="1465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>
                  <a:solidFill>
                    <a:srgbClr val="FFFF00"/>
                  </a:solidFill>
                </a:rPr>
                <a:t>Text</a:t>
              </a:r>
            </a:p>
            <a:p>
              <a:r>
                <a:rPr lang="en-US" sz="2400" b="1">
                  <a:solidFill>
                    <a:srgbClr val="FFFF00"/>
                  </a:solidFill>
                </a:rPr>
                <a:t>Ads</a:t>
              </a:r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9A47AB64-7E0F-4BB1-924F-1418D4B4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664" y="3228721"/>
              <a:ext cx="516597" cy="69693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385711-B6D9-4045-944F-D79477701D5E}"/>
              </a:ext>
            </a:extLst>
          </p:cNvPr>
          <p:cNvGrpSpPr/>
          <p:nvPr/>
        </p:nvGrpSpPr>
        <p:grpSpPr>
          <a:xfrm>
            <a:off x="2819400" y="2563126"/>
            <a:ext cx="2080549" cy="1015663"/>
            <a:chOff x="2491451" y="3071388"/>
            <a:chExt cx="2080549" cy="101566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964B5C4-E80D-4FA4-BE52-0B2B17A8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1451" y="3131828"/>
              <a:ext cx="535723" cy="6750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C8089C-DC85-4C6A-A116-1E6CFA554A9A}"/>
                </a:ext>
              </a:extLst>
            </p:cNvPr>
            <p:cNvSpPr txBox="1"/>
            <p:nvPr/>
          </p:nvSpPr>
          <p:spPr>
            <a:xfrm>
              <a:off x="3020611" y="3071388"/>
              <a:ext cx="15513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Dynamic</a:t>
              </a:r>
            </a:p>
            <a:p>
              <a:r>
                <a:rPr lang="en-US" sz="2000" b="1">
                  <a:solidFill>
                    <a:schemeClr val="bg1"/>
                  </a:solidFill>
                </a:rPr>
                <a:t>Search</a:t>
              </a:r>
            </a:p>
            <a:p>
              <a:r>
                <a:rPr lang="en-US" sz="2000" b="1">
                  <a:solidFill>
                    <a:schemeClr val="bg1"/>
                  </a:solidFill>
                </a:rPr>
                <a:t>Ads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31AABC-6D0E-4230-92E4-DB8607EFBD96}"/>
              </a:ext>
            </a:extLst>
          </p:cNvPr>
          <p:cNvGrpSpPr/>
          <p:nvPr/>
        </p:nvGrpSpPr>
        <p:grpSpPr>
          <a:xfrm>
            <a:off x="4727317" y="2528641"/>
            <a:ext cx="5407283" cy="878313"/>
            <a:chOff x="4727317" y="3036903"/>
            <a:chExt cx="5407283" cy="878313"/>
          </a:xfrm>
        </p:grpSpPr>
        <p:pic>
          <p:nvPicPr>
            <p:cNvPr id="13" name="Picture 4" descr="Image result for nikon coolpix b500 plum">
              <a:extLst>
                <a:ext uri="{FF2B5EF4-FFF2-40B4-BE49-F238E27FC236}">
                  <a16:creationId xmlns:a16="http://schemas.microsoft.com/office/drawing/2014/main" id="{8E5BC82E-EC7E-42B2-8138-A610546BB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317" y="3063026"/>
              <a:ext cx="924728" cy="852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17FA98-1E47-4D56-AD1D-AAD680DFB2C6}"/>
                </a:ext>
              </a:extLst>
            </p:cNvPr>
            <p:cNvSpPr/>
            <p:nvPr/>
          </p:nvSpPr>
          <p:spPr>
            <a:xfrm>
              <a:off x="5562600" y="3036903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rgbClr val="FF3300"/>
                  </a:solidFill>
                </a:rPr>
                <a:t>Product</a:t>
              </a:r>
            </a:p>
            <a:p>
              <a:r>
                <a:rPr lang="en-US" sz="2400" b="1">
                  <a:solidFill>
                    <a:srgbClr val="FF3300"/>
                  </a:solidFill>
                </a:rPr>
                <a:t>Ads</a:t>
              </a:r>
              <a:endParaRPr lang="en-US" sz="2400">
                <a:solidFill>
                  <a:srgbClr val="FF33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4D3721-891A-4080-9330-95767F8B2F37}"/>
              </a:ext>
            </a:extLst>
          </p:cNvPr>
          <p:cNvGrpSpPr/>
          <p:nvPr/>
        </p:nvGrpSpPr>
        <p:grpSpPr>
          <a:xfrm>
            <a:off x="6937117" y="2514600"/>
            <a:ext cx="1983462" cy="830997"/>
            <a:chOff x="7236738" y="3022862"/>
            <a:chExt cx="1983462" cy="83099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BF8279-EE50-45F2-B738-DCBAC0B23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65535"/>
            <a:stretch/>
          </p:blipFill>
          <p:spPr>
            <a:xfrm>
              <a:off x="7236738" y="3121307"/>
              <a:ext cx="498118" cy="68994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DFA5EED-6EBF-4AB7-BF19-657FA77D66FC}"/>
                </a:ext>
              </a:extLst>
            </p:cNvPr>
            <p:cNvSpPr/>
            <p:nvPr/>
          </p:nvSpPr>
          <p:spPr>
            <a:xfrm>
              <a:off x="7734856" y="3022862"/>
              <a:ext cx="14853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>
                  <a:solidFill>
                    <a:srgbClr val="00FFFF"/>
                  </a:solidFill>
                </a:rPr>
                <a:t>Native</a:t>
              </a:r>
            </a:p>
            <a:p>
              <a:r>
                <a:rPr lang="en-US" sz="2400" b="1">
                  <a:solidFill>
                    <a:srgbClr val="00FFFF"/>
                  </a:solidFill>
                </a:rPr>
                <a:t>Ads</a:t>
              </a:r>
              <a:endParaRPr lang="en-US" sz="2400">
                <a:solidFill>
                  <a:srgbClr val="00FFFF"/>
                </a:solidFill>
              </a:endParaRPr>
            </a:p>
          </p:txBody>
        </p:sp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F2110A60-4D24-45D2-A977-976AD5A76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4"/>
    </mc:Choice>
    <mc:Fallback xmlns="">
      <p:transition spd="slow" advTm="18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20"/>
            <a:ext cx="2361951" cy="68523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466976" y="-152401"/>
            <a:ext cx="7314978" cy="1385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800" dirty="0">
                <a:solidFill>
                  <a:schemeClr val="bg1"/>
                </a:solidFill>
              </a:rPr>
              <a:t>Open Research Challenges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69585" y="1066800"/>
            <a:ext cx="5364307" cy="5791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 New applications &amp; scenarios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Short-text applications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Personalized extreme classification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Zero-shot scenarios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 Algorithms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Scale to billions of labels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 Deep extreme classification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 Leverage label features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 Tail labels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Algorithms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Metrics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Explore exploit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7869488-98F5-4C9D-BF52-02A000647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4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71"/>
    </mc:Choice>
    <mc:Fallback xmlns="">
      <p:transition spd="slow" advTm="26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ata\WWW\events\XC13\images\morethanjustey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52923" cy="696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614744" y="4872484"/>
            <a:ext cx="6272080" cy="1828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K. Dahiya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 A. Mittal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 D. Saini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‡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  A. Shaw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 </a:t>
            </a:r>
            <a:endParaRPr lang="en-US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K. Dave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‡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 A. Soni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‡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 H. Jain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 S. Agarwal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&amp;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defRPr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M. Varma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‡†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(†:</a:t>
            </a:r>
            <a:r>
              <a:rPr lang="en-US" sz="2800">
                <a:solidFill>
                  <a:schemeClr val="bg1"/>
                </a:solidFill>
                <a:cs typeface="Calibri"/>
              </a:rPr>
              <a:t> IIT Delhi,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‡</a:t>
            </a:r>
            <a:r>
              <a:rPr lang="en-US" sz="2800">
                <a:solidFill>
                  <a:schemeClr val="bg1"/>
                </a:solidFill>
                <a:cs typeface="Calibri"/>
              </a:rPr>
              <a:t>: Microsoft)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68EE9-CC76-4476-9A78-EC27D6C69681}"/>
              </a:ext>
            </a:extLst>
          </p:cNvPr>
          <p:cNvSpPr txBox="1">
            <a:spLocks/>
          </p:cNvSpPr>
          <p:nvPr/>
        </p:nvSpPr>
        <p:spPr>
          <a:xfrm>
            <a:off x="2442713" y="2475160"/>
            <a:ext cx="6635462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900">
                <a:solidFill>
                  <a:prstClr val="white"/>
                </a:solidFill>
              </a:rPr>
              <a:t>A Deep Learning Framework for Extreme Multi-label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18FF96-56C9-4E0E-BCD2-1340F1AD0479}"/>
              </a:ext>
            </a:extLst>
          </p:cNvPr>
          <p:cNvSpPr txBox="1">
            <a:spLocks/>
          </p:cNvSpPr>
          <p:nvPr/>
        </p:nvSpPr>
        <p:spPr>
          <a:xfrm>
            <a:off x="2438400" y="381000"/>
            <a:ext cx="6477000" cy="1295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 dirty="0" err="1">
                <a:solidFill>
                  <a:schemeClr val="bg1"/>
                </a:solidFill>
              </a:rPr>
              <a:t>DeepXML</a:t>
            </a:r>
            <a:endParaRPr lang="en-US" sz="8800" dirty="0">
              <a:solidFill>
                <a:schemeClr val="bg1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4BACEE-4F71-4200-9218-E8180FEFC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0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6"/>
    </mc:Choice>
    <mc:Fallback xmlns="">
      <p:transition spd="slow" advTm="10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Short-text Applications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14282" y="1071546"/>
            <a:ext cx="8929718" cy="757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8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8EC258-2319-4462-A77B-BA1C4C165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7" y="1226258"/>
            <a:ext cx="8685803" cy="547497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5E934-C061-4AA2-B8DF-03A09CFB4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94" y="4255231"/>
            <a:ext cx="3285273" cy="2458162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1537A6F-53D0-4A4C-8E38-98A932F550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14"/>
    </mc:Choice>
    <mc:Fallback xmlns="">
      <p:transition spd="slow" advTm="58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FFFF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FFFF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FFFF00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8c1e7495-2d9e-4d1a-b5d9-2cdfa69b370d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F1B1513F35674496C22343D9D80C09" ma:contentTypeVersion="17" ma:contentTypeDescription="Create a new document." ma:contentTypeScope="" ma:versionID="c7556fe2830a1495832e304df73602ce">
  <xsd:schema xmlns:xsd="http://www.w3.org/2001/XMLSchema" xmlns:xs="http://www.w3.org/2001/XMLSchema" xmlns:p="http://schemas.microsoft.com/office/2006/metadata/properties" xmlns:ns1="http://schemas.microsoft.com/sharepoint/v3" xmlns:ns3="8c1e7495-2d9e-4d1a-b5d9-2cdfa69b370d" xmlns:ns4="76c65ab3-e4f8-4320-b279-5f695dd2a075" targetNamespace="http://schemas.microsoft.com/office/2006/metadata/properties" ma:root="true" ma:fieldsID="3f86f95ee6525f912c43075c9586a953" ns1:_="" ns3:_="" ns4:_="">
    <xsd:import namespace="http://schemas.microsoft.com/sharepoint/v3"/>
    <xsd:import namespace="8c1e7495-2d9e-4d1a-b5d9-2cdfa69b370d"/>
    <xsd:import namespace="76c65ab3-e4f8-4320-b279-5f695dd2a0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1e7495-2d9e-4d1a-b5d9-2cdfa69b37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65ab3-e4f8-4320-b279-5f695dd2a07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1407D3-8F6D-47CC-B869-B5707E9E3D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7B4C0-F800-400D-88DC-2401EF9AEB3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8c1e7495-2d9e-4d1a-b5d9-2cdfa69b370d"/>
  </ds:schemaRefs>
</ds:datastoreItem>
</file>

<file path=customXml/itemProps3.xml><?xml version="1.0" encoding="utf-8"?>
<ds:datastoreItem xmlns:ds="http://schemas.openxmlformats.org/officeDocument/2006/customXml" ds:itemID="{AEBB3C5E-4612-4809-9C46-ED7BEB656A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c1e7495-2d9e-4d1a-b5d9-2cdfa69b370d"/>
    <ds:schemaRef ds:uri="76c65ab3-e4f8-4320-b279-5f695dd2a0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891</TotalTime>
  <Words>1622</Words>
  <Application>Microsoft Office PowerPoint</Application>
  <PresentationFormat>On-screen Show (4:3)</PresentationFormat>
  <Paragraphs>430</Paragraphs>
  <Slides>33</Slides>
  <Notes>33</Notes>
  <HiddenSlides>0</HiddenSlides>
  <MMClips>33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Office Theme</vt:lpstr>
      <vt:lpstr>Office Theme</vt:lpstr>
      <vt:lpstr>Classification</vt:lpstr>
      <vt:lpstr>Traditional Classification</vt:lpstr>
      <vt:lpstr>Extreme Classification</vt:lpstr>
      <vt:lpstr>Extreme Classification in Academia</vt:lpstr>
      <vt:lpstr>PowerPoint Presentation</vt:lpstr>
      <vt:lpstr>PowerPoint Presentation</vt:lpstr>
      <vt:lpstr>PowerPoint Presentation</vt:lpstr>
      <vt:lpstr>PowerPoint Presentation</vt:lpstr>
      <vt:lpstr>Short-text Applications</vt:lpstr>
      <vt:lpstr>Personalized Extreme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Classification</dc:title>
  <dc:creator>Manik</dc:creator>
  <cp:lastModifiedBy>Manik Varma</cp:lastModifiedBy>
  <cp:revision>596</cp:revision>
  <dcterms:created xsi:type="dcterms:W3CDTF">2009-10-17T05:14:48Z</dcterms:created>
  <dcterms:modified xsi:type="dcterms:W3CDTF">2020-07-24T16:31:26Z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2017-12-10T19:16:20.1234785Z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Extended_MSFT_Method">
    <vt:lpwstr>Automatic</vt:lpwstr>
  </property>
  <property fmtid="{D5CDD505-2E9C-101B-9397-08002B2CF9AE}" pid="7" name="Sensitivity">
    <vt:lpwstr>General</vt:lpwstr>
  </property>
  <property fmtid="{D5CDD505-2E9C-101B-9397-08002B2CF9AE}" pid="8" name="ContentTypeId">
    <vt:lpwstr>0x01010026F1B1513F35674496C22343D9D80C09</vt:lpwstr>
  </property>
</Properties>
</file>